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78" r:id="rId2"/>
    <p:sldId id="279" r:id="rId3"/>
    <p:sldId id="280" r:id="rId4"/>
    <p:sldId id="281" r:id="rId5"/>
    <p:sldId id="273" r:id="rId6"/>
    <p:sldId id="285" r:id="rId7"/>
    <p:sldId id="290" r:id="rId8"/>
    <p:sldId id="286" r:id="rId9"/>
    <p:sldId id="291" r:id="rId10"/>
    <p:sldId id="287" r:id="rId11"/>
    <p:sldId id="292" r:id="rId12"/>
    <p:sldId id="288" r:id="rId13"/>
    <p:sldId id="289" r:id="rId14"/>
    <p:sldId id="277" r:id="rId15"/>
    <p:sldId id="276" r:id="rId16"/>
    <p:sldId id="282" r:id="rId17"/>
    <p:sldId id="274" r:id="rId18"/>
    <p:sldId id="293" r:id="rId19"/>
    <p:sldId id="283" r:id="rId20"/>
    <p:sldId id="275" r:id="rId21"/>
    <p:sldId id="294" r:id="rId22"/>
    <p:sldId id="284" r:id="rId23"/>
  </p:sldIdLst>
  <p:sldSz cx="16256000" cy="9144000"/>
  <p:notesSz cx="16256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anrope" pitchFamily="2" charset="0"/>
      <p:regular r:id="rId29"/>
      <p:bold r:id="rId30"/>
    </p:embeddedFont>
    <p:embeddedFont>
      <p:font typeface="Trebuchet MS" panose="020B0603020202020204" pitchFamily="34" charset="0"/>
      <p:regular r:id="rId31"/>
      <p:bold r:id="rId32"/>
      <p:italic r:id="rId33"/>
      <p:boldItalic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680"/>
    <a:srgbClr val="8535F6"/>
    <a:srgbClr val="2344C9"/>
    <a:srgbClr val="B4FF0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9" autoAdjust="0"/>
    <p:restoredTop sz="93633" autoAdjust="0"/>
  </p:normalViewPr>
  <p:slideViewPr>
    <p:cSldViewPr>
      <p:cViewPr>
        <p:scale>
          <a:sx n="50" d="100"/>
          <a:sy n="50" d="100"/>
        </p:scale>
        <p:origin x="3015" y="1938"/>
      </p:cViewPr>
      <p:guideLst>
        <p:guide orient="horz" pos="384"/>
        <p:guide pos="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81097681774526E-2"/>
          <c:y val="0.12415866673434491"/>
          <c:w val="0.51116572061252274"/>
          <c:h val="0.794651438845339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344C9"/>
            </a:solidFill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8535F6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C6-43D7-B3F0-81987838106F}"/>
              </c:ext>
            </c:extLst>
          </c:dPt>
          <c:dPt>
            <c:idx val="1"/>
            <c:bubble3D val="0"/>
            <c:spPr>
              <a:solidFill>
                <a:srgbClr val="B4FF0A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C6-43D7-B3F0-81987838106F}"/>
              </c:ext>
            </c:extLst>
          </c:dPt>
          <c:dPt>
            <c:idx val="2"/>
            <c:bubble3D val="0"/>
            <c:spPr>
              <a:solidFill>
                <a:srgbClr val="2344C9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C6-43D7-B3F0-81987838106F}"/>
              </c:ext>
            </c:extLst>
          </c:dPt>
          <c:dPt>
            <c:idx val="3"/>
            <c:bubble3D val="0"/>
            <c:spPr>
              <a:solidFill>
                <a:srgbClr val="243680"/>
              </a:solidFill>
              <a:ln w="12700">
                <a:solidFill>
                  <a:srgbClr val="24368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C6-43D7-B3F0-81987838106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rgbClr val="2344C9"/>
                      </a:solidFill>
                      <a:latin typeface="Manrope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DC6-43D7-B3F0-81987838106F}"/>
                </c:ext>
              </c:extLst>
            </c:dLbl>
            <c:dLbl>
              <c:idx val="3"/>
              <c:layout>
                <c:manualLayout>
                  <c:x val="0.13513023725895365"/>
                  <c:y val="0.116075788906730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rgbClr val="243680"/>
                      </a:solidFill>
                      <a:latin typeface="Manrope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500495385096716E-2"/>
                      <c:h val="6.96247356936816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DC6-43D7-B3F0-8198783810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Manrope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rgbClr val="24368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Стартапы и технологические предприниматели</c:v>
                </c:pt>
                <c:pt idx="1">
                  <c:v>Студенты, молодые ученые</c:v>
                </c:pt>
                <c:pt idx="2">
                  <c:v>Представители корпораций</c:v>
                </c:pt>
                <c:pt idx="3">
                  <c:v>Органы власти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0.61099999999999999</c:v>
                </c:pt>
                <c:pt idx="1">
                  <c:v>0.23400000000000001</c:v>
                </c:pt>
                <c:pt idx="2">
                  <c:v>0.127</c:v>
                </c:pt>
                <c:pt idx="3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C6-43D7-B3F0-81987838106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32"/>
        <c:holeSize val="4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407623715909689"/>
          <c:y val="0.22602760269947106"/>
          <c:w val="0.35300542225664855"/>
          <c:h val="0.608799922833750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243680"/>
              </a:solidFill>
              <a:latin typeface="Manrope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81097681774526E-2"/>
          <c:y val="0.12415866673434491"/>
          <c:w val="0.51116572061252274"/>
          <c:h val="0.794651438845339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344C9"/>
            </a:solidFill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8535F6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32-45B8-9A77-B314EF7A6E8F}"/>
              </c:ext>
            </c:extLst>
          </c:dPt>
          <c:dPt>
            <c:idx val="1"/>
            <c:bubble3D val="0"/>
            <c:spPr>
              <a:solidFill>
                <a:srgbClr val="B4FF0A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32-45B8-9A77-B314EF7A6E8F}"/>
              </c:ext>
            </c:extLst>
          </c:dPt>
          <c:dPt>
            <c:idx val="2"/>
            <c:bubble3D val="0"/>
            <c:spPr>
              <a:solidFill>
                <a:srgbClr val="2344C9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32-45B8-9A77-B314EF7A6E8F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2700">
                <a:solidFill>
                  <a:srgbClr val="24368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32-45B8-9A77-B314EF7A6E8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rgbClr val="2344C9"/>
                      </a:solidFill>
                      <a:latin typeface="Manrope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A32-45B8-9A77-B314EF7A6E8F}"/>
                </c:ext>
              </c:extLst>
            </c:dLbl>
            <c:dLbl>
              <c:idx val="3"/>
              <c:layout>
                <c:manualLayout>
                  <c:x val="0.13513023725895365"/>
                  <c:y val="0.116075788906730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latin typeface="Manrope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500495385096716E-2"/>
                      <c:h val="6.96247356936816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A32-45B8-9A77-B314EF7A6E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Manrope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Стартапы и технологические предприниматели</c:v>
                </c:pt>
                <c:pt idx="1">
                  <c:v>Студенты, молодые ученые</c:v>
                </c:pt>
                <c:pt idx="2">
                  <c:v>Представители корпораций</c:v>
                </c:pt>
                <c:pt idx="3">
                  <c:v>Органы власти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0.61099999999999999</c:v>
                </c:pt>
                <c:pt idx="1">
                  <c:v>0.23400000000000001</c:v>
                </c:pt>
                <c:pt idx="2">
                  <c:v>0.127</c:v>
                </c:pt>
                <c:pt idx="3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32-45B8-9A77-B314EF7A6E8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32"/>
        <c:holeSize val="4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407623715909689"/>
          <c:y val="0.22602760269947106"/>
          <c:w val="0.35300542225664855"/>
          <c:h val="0.608799922833750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Manrope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81097681774526E-2"/>
          <c:y val="0.12415866673434491"/>
          <c:w val="0.51116572061252274"/>
          <c:h val="0.794651438845339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344C9"/>
            </a:solidFill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8535F6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82-4486-BCC6-4D7273E1F2F1}"/>
              </c:ext>
            </c:extLst>
          </c:dPt>
          <c:dPt>
            <c:idx val="1"/>
            <c:bubble3D val="0"/>
            <c:spPr>
              <a:solidFill>
                <a:srgbClr val="B4FF0A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82-4486-BCC6-4D7273E1F2F1}"/>
              </c:ext>
            </c:extLst>
          </c:dPt>
          <c:dPt>
            <c:idx val="2"/>
            <c:bubble3D val="0"/>
            <c:spPr>
              <a:solidFill>
                <a:srgbClr val="2344C9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82-4486-BCC6-4D7273E1F2F1}"/>
              </c:ext>
            </c:extLst>
          </c:dPt>
          <c:dPt>
            <c:idx val="3"/>
            <c:bubble3D val="0"/>
            <c:spPr>
              <a:solidFill>
                <a:srgbClr val="243680"/>
              </a:solidFill>
              <a:ln w="12700">
                <a:solidFill>
                  <a:srgbClr val="24368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82-4486-BCC6-4D7273E1F2F1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rgbClr val="2344C9"/>
                      </a:solidFill>
                      <a:latin typeface="Manrope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182-4486-BCC6-4D7273E1F2F1}"/>
                </c:ext>
              </c:extLst>
            </c:dLbl>
            <c:dLbl>
              <c:idx val="3"/>
              <c:layout>
                <c:manualLayout>
                  <c:x val="0.13513023725895365"/>
                  <c:y val="0.116075788906730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rgbClr val="243680"/>
                      </a:solidFill>
                      <a:latin typeface="Manrope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500495385096716E-2"/>
                      <c:h val="6.96247356936816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182-4486-BCC6-4D7273E1F2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Manrope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rgbClr val="24368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Стартапы и технологические предприниматели</c:v>
                </c:pt>
                <c:pt idx="1">
                  <c:v>Студенты, молодые ученые</c:v>
                </c:pt>
                <c:pt idx="2">
                  <c:v>Представители корпораций</c:v>
                </c:pt>
                <c:pt idx="3">
                  <c:v>Органы власти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0.61099999999999999</c:v>
                </c:pt>
                <c:pt idx="1">
                  <c:v>0.23400000000000001</c:v>
                </c:pt>
                <c:pt idx="2">
                  <c:v>0.127</c:v>
                </c:pt>
                <c:pt idx="3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82-4486-BCC6-4D7273E1F2F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32"/>
        <c:holeSize val="4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407623715909689"/>
          <c:y val="0.22602760269947106"/>
          <c:w val="0.35300542225664855"/>
          <c:h val="0.608799922833750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243680"/>
              </a:solidFill>
              <a:latin typeface="Manrope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571A2-388A-4561-A3BA-E47845DA77C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36FAA-BE75-4D8C-8CD1-5DDB7CC67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445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36FAA-BE75-4D8C-8CD1-5DDB7CC6757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0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3810000"/>
            <a:ext cx="138176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D78F4E-B4CF-4FF0-8B5A-37BC9D139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28600"/>
            <a:ext cx="4156741" cy="15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3810000"/>
            <a:ext cx="138176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D78F4E-B4CF-4FF0-8B5A-37BC9D139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28600"/>
            <a:ext cx="415674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3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3810000"/>
            <a:ext cx="138176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D78F4E-B4CF-4FF0-8B5A-37BC9D139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28600"/>
            <a:ext cx="415674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6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3810000"/>
            <a:ext cx="138176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D78F4E-B4CF-4FF0-8B5A-37BC9D139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28600"/>
            <a:ext cx="415674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6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3810000"/>
            <a:ext cx="138176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D78F4E-B4CF-4FF0-8B5A-37BC9D139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800" y="228600"/>
            <a:ext cx="415674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7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>
                <a:latin typeface="Manrope" pitchFamily="2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Manrope" pitchFamily="2" charset="0"/>
              </a:defRPr>
            </a:lvl1pPr>
          </a:lstStyle>
          <a:p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930" y="4419600"/>
            <a:ext cx="434340" cy="523220"/>
          </a:xfrm>
        </p:spPr>
        <p:txBody>
          <a:bodyPr lIns="0" tIns="0" rIns="0" bIns="0"/>
          <a:lstStyle>
            <a:lvl1pPr>
              <a:defRPr sz="1700" b="1" i="0">
                <a:solidFill>
                  <a:schemeClr val="bg1"/>
                </a:solidFill>
                <a:latin typeface="Manrope" pitchFamily="2" charset="0"/>
                <a:cs typeface="Manrope" pitchFamily="2" charset="0"/>
              </a:defRPr>
            </a:lvl1pPr>
          </a:lstStyle>
          <a:p>
            <a:pPr marL="38100">
              <a:spcBef>
                <a:spcPts val="210"/>
              </a:spcBef>
            </a:pPr>
            <a:fld id="{81D60167-4931-47E6-BA6A-407CBD079E47}" type="slidenum">
              <a:rPr lang="ru-RU" spc="5" smtClean="0"/>
              <a:pPr marL="38100">
                <a:spcBef>
                  <a:spcPts val="210"/>
                </a:spcBef>
              </a:pPr>
              <a:t>‹#›</a:t>
            </a:fld>
            <a:endParaRPr lang="ru-RU" spc="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70000" y="1204687"/>
            <a:ext cx="14401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 rot="16200000">
            <a:off x="-1193793" y="6986951"/>
            <a:ext cx="297178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00">
                <a:solidFill>
                  <a:sysClr val="windowText" lastClr="000000"/>
                </a:solidFill>
                <a:latin typeface="Manrope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930" y="4419600"/>
            <a:ext cx="43434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000" b="0" i="0">
                <a:solidFill>
                  <a:sysClr val="windowText" lastClr="000000"/>
                </a:solidFill>
                <a:latin typeface="Manrope" pitchFamily="2" charset="0"/>
                <a:cs typeface="Manrope" pitchFamily="2" charset="0"/>
              </a:defRPr>
            </a:lvl1pPr>
          </a:lstStyle>
          <a:p>
            <a:pPr marL="38100">
              <a:spcBef>
                <a:spcPts val="210"/>
              </a:spcBef>
            </a:pPr>
            <a:fld id="{81D60167-4931-47E6-BA6A-407CBD079E47}" type="slidenum">
              <a:rPr lang="ru-RU" spc="5" smtClean="0"/>
              <a:pPr marL="38100">
                <a:spcBef>
                  <a:spcPts val="210"/>
                </a:spcBef>
              </a:pPr>
              <a:t>‹#›</a:t>
            </a:fld>
            <a:endParaRPr lang="ru-RU"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2" r:id="rId6"/>
  </p:sldLayoutIdLst>
  <p:hf hdr="0" dt="0"/>
  <p:txStyles>
    <p:titleStyle>
      <a:lvl1pPr>
        <a:defRPr>
          <a:solidFill>
            <a:sysClr val="windowText" lastClr="000000"/>
          </a:solidFill>
          <a:latin typeface="Manrope" pitchFamily="2" charset="0"/>
          <a:ea typeface="+mj-ea"/>
          <a:cs typeface="+mj-cs"/>
        </a:defRPr>
      </a:lvl1pPr>
    </p:titleStyle>
    <p:bodyStyle>
      <a:lvl1pPr marL="0">
        <a:defRPr>
          <a:solidFill>
            <a:sysClr val="windowText" lastClr="000000"/>
          </a:solidFill>
          <a:latin typeface="Manrope" pitchFamily="2" charset="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376" userDrawn="1">
          <p15:clr>
            <a:srgbClr val="F26B43"/>
          </p15:clr>
        </p15:guide>
        <p15:guide id="2" pos="368" userDrawn="1">
          <p15:clr>
            <a:srgbClr val="F26B43"/>
          </p15:clr>
        </p15:guide>
        <p15:guide id="3" pos="98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DC255-DD74-4203-80DA-F0388C761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3810000"/>
            <a:ext cx="13817600" cy="1015663"/>
          </a:xfrm>
        </p:spPr>
        <p:txBody>
          <a:bodyPr/>
          <a:lstStyle/>
          <a:p>
            <a:pPr algn="ctr"/>
            <a:r>
              <a:rPr lang="ru-RU" sz="6600" b="1" dirty="0">
                <a:solidFill>
                  <a:schemeClr val="bg1"/>
                </a:solidFill>
              </a:rPr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B2D9D0-C723-44BB-8B3C-C5477C9FA06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438400" y="5029200"/>
            <a:ext cx="11379200" cy="553998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ФИО и </a:t>
            </a:r>
            <a:r>
              <a:rPr lang="ru-RU" dirty="0"/>
              <a:t>должность спикера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33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E45B649A-A174-4AA2-95C7-E3BC2C5C42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4930" y="4419600"/>
            <a:ext cx="434340" cy="123111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lang="ru-RU" sz="800" b="0" spc="5" smtClean="0">
                <a:latin typeface="Manrope" pitchFamily="2" charset="0"/>
              </a:rPr>
              <a:t>10</a:t>
            </a:fld>
            <a:endParaRPr lang="ru-RU" sz="800" b="0" spc="5" dirty="0">
              <a:latin typeface="Manrope" pitchFamily="2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2F4DE0B-68DB-45B5-BC0C-6C2651D22194}"/>
              </a:ext>
            </a:extLst>
          </p:cNvPr>
          <p:cNvSpPr/>
          <p:nvPr/>
        </p:nvSpPr>
        <p:spPr>
          <a:xfrm>
            <a:off x="604837" y="603250"/>
            <a:ext cx="9557023" cy="90487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16000" bIns="72000" rtlCol="0" anchor="ctr"/>
          <a:lstStyle/>
          <a:p>
            <a:r>
              <a:rPr lang="ru-RU" sz="2800" b="1" dirty="0">
                <a:solidFill>
                  <a:schemeClr val="bg1"/>
                </a:solidFill>
                <a:latin typeface="Manrope" pitchFamily="2" charset="0"/>
              </a:rPr>
              <a:t>Заголовок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64DAF32-14AF-464E-B352-6EF066BA64C4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10161860" y="1055686"/>
            <a:ext cx="60941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5C5BDEB-E372-485B-B1C1-AE5A880BFF24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0" y="1055686"/>
            <a:ext cx="6048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Нижний колонтитул 23">
            <a:extLst>
              <a:ext uri="{FF2B5EF4-FFF2-40B4-BE49-F238E27FC236}">
                <a16:creationId xmlns:a16="http://schemas.microsoft.com/office/drawing/2014/main" id="{17A0D39F-6ED7-4104-89F6-978CB1FA2C2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 rot="16200000">
            <a:off x="-1196176" y="6986951"/>
            <a:ext cx="2971787" cy="123111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Сколково Стартап-тур 2024/Региональный форсаж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B4B30BBE-27C0-43A7-BA58-E84A6FC9EBCB}"/>
              </a:ext>
            </a:extLst>
          </p:cNvPr>
          <p:cNvSpPr txBox="1"/>
          <p:nvPr/>
        </p:nvSpPr>
        <p:spPr>
          <a:xfrm>
            <a:off x="9575799" y="3746069"/>
            <a:ext cx="6096001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b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</a:b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A2BCF4A-BF57-4D3D-B590-96B0991E8B46}"/>
              </a:ext>
            </a:extLst>
          </p:cNvPr>
          <p:cNvSpPr txBox="1"/>
          <p:nvPr/>
        </p:nvSpPr>
        <p:spPr>
          <a:xfrm>
            <a:off x="9575799" y="2471157"/>
            <a:ext cx="60960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Заголовок абзаца</a:t>
            </a:r>
            <a:endParaRPr lang="ru-RU" dirty="0">
              <a:latin typeface="Manrope" pitchFamily="2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80076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E45B649A-A174-4AA2-95C7-E3BC2C5C42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4930" y="4419600"/>
            <a:ext cx="434340" cy="123111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lang="ru-RU" sz="800" b="0" spc="5" smtClean="0">
                <a:latin typeface="Manrope" pitchFamily="2" charset="0"/>
              </a:rPr>
              <a:t>11</a:t>
            </a:fld>
            <a:endParaRPr lang="ru-RU" sz="800" b="0" spc="5" dirty="0">
              <a:latin typeface="Manrope" pitchFamily="2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2F4DE0B-68DB-45B5-BC0C-6C2651D22194}"/>
              </a:ext>
            </a:extLst>
          </p:cNvPr>
          <p:cNvSpPr/>
          <p:nvPr/>
        </p:nvSpPr>
        <p:spPr>
          <a:xfrm>
            <a:off x="604837" y="603250"/>
            <a:ext cx="9557023" cy="90487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16000" bIns="72000" rtlCol="0" anchor="ctr"/>
          <a:lstStyle/>
          <a:p>
            <a:r>
              <a:rPr lang="ru-RU" sz="2800" b="1" dirty="0">
                <a:solidFill>
                  <a:schemeClr val="bg1"/>
                </a:solidFill>
                <a:latin typeface="Manrope" pitchFamily="2" charset="0"/>
              </a:rPr>
              <a:t>Заголовок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64DAF32-14AF-464E-B352-6EF066BA64C4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10161860" y="1055686"/>
            <a:ext cx="60941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5C5BDEB-E372-485B-B1C1-AE5A880BFF24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0" y="1055686"/>
            <a:ext cx="6048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Нижний колонтитул 23">
            <a:extLst>
              <a:ext uri="{FF2B5EF4-FFF2-40B4-BE49-F238E27FC236}">
                <a16:creationId xmlns:a16="http://schemas.microsoft.com/office/drawing/2014/main" id="{17A0D39F-6ED7-4104-89F6-978CB1FA2C2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 rot="16200000">
            <a:off x="-1196176" y="6986951"/>
            <a:ext cx="2971787" cy="123111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Сколково Стартап-тур 2024/Региональный форсаж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97EABEAE-0042-451D-BA53-28B64BA750EC}"/>
              </a:ext>
            </a:extLst>
          </p:cNvPr>
          <p:cNvSpPr txBox="1"/>
          <p:nvPr/>
        </p:nvSpPr>
        <p:spPr>
          <a:xfrm>
            <a:off x="9575799" y="3746069"/>
            <a:ext cx="6096001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b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</a:b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8C7DAA48-7CD8-4B3D-B786-3EA6BA4A1129}"/>
              </a:ext>
            </a:extLst>
          </p:cNvPr>
          <p:cNvSpPr txBox="1"/>
          <p:nvPr/>
        </p:nvSpPr>
        <p:spPr>
          <a:xfrm>
            <a:off x="9575799" y="2471157"/>
            <a:ext cx="60960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Заголовок абзаца</a:t>
            </a:r>
            <a:endParaRPr lang="ru-RU" dirty="0">
              <a:latin typeface="Manrope" pitchFamily="2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26661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E45B649A-A174-4AA2-95C7-E3BC2C5C42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4930" y="4419600"/>
            <a:ext cx="434340" cy="123111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lang="ru-RU" sz="800" b="0" spc="5" smtClean="0">
                <a:latin typeface="Manrope" pitchFamily="2" charset="0"/>
              </a:rPr>
              <a:t>12</a:t>
            </a:fld>
            <a:endParaRPr lang="ru-RU" sz="800" b="0" spc="5" dirty="0">
              <a:latin typeface="Manrope" pitchFamily="2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2F4DE0B-68DB-45B5-BC0C-6C2651D22194}"/>
              </a:ext>
            </a:extLst>
          </p:cNvPr>
          <p:cNvSpPr/>
          <p:nvPr/>
        </p:nvSpPr>
        <p:spPr>
          <a:xfrm>
            <a:off x="604837" y="603250"/>
            <a:ext cx="9557023" cy="90487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16000" bIns="72000" rtlCol="0" anchor="ctr"/>
          <a:lstStyle/>
          <a:p>
            <a:r>
              <a:rPr lang="ru-RU" sz="2800" b="1" dirty="0">
                <a:solidFill>
                  <a:schemeClr val="bg1"/>
                </a:solidFill>
                <a:latin typeface="Manrope" pitchFamily="2" charset="0"/>
              </a:rPr>
              <a:t>Заголовок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64DAF32-14AF-464E-B352-6EF066BA64C4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10161860" y="1055686"/>
            <a:ext cx="60941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5C5BDEB-E372-485B-B1C1-AE5A880BFF24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0" y="1055686"/>
            <a:ext cx="6048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Нижний колонтитул 23">
            <a:extLst>
              <a:ext uri="{FF2B5EF4-FFF2-40B4-BE49-F238E27FC236}">
                <a16:creationId xmlns:a16="http://schemas.microsoft.com/office/drawing/2014/main" id="{17A0D39F-6ED7-4104-89F6-978CB1FA2C2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 rot="16200000">
            <a:off x="-1196176" y="6986951"/>
            <a:ext cx="2971787" cy="123111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Сколково Стартап-тур 2024/Региональный форсаж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7C677F45-1C4B-42C5-9C17-768B848D3D3E}"/>
              </a:ext>
            </a:extLst>
          </p:cNvPr>
          <p:cNvSpPr txBox="1"/>
          <p:nvPr/>
        </p:nvSpPr>
        <p:spPr>
          <a:xfrm>
            <a:off x="965200" y="4114793"/>
            <a:ext cx="6096001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b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</a:b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15D68C4C-3697-4B6D-947C-CF5637EDE1C3}"/>
              </a:ext>
            </a:extLst>
          </p:cNvPr>
          <p:cNvSpPr txBox="1"/>
          <p:nvPr/>
        </p:nvSpPr>
        <p:spPr>
          <a:xfrm>
            <a:off x="965200" y="2895600"/>
            <a:ext cx="60960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Заголовок абзаца</a:t>
            </a:r>
            <a:endParaRPr lang="ru-RU" dirty="0">
              <a:latin typeface="Manrope" pitchFamily="2" charset="0"/>
              <a:cs typeface="Trebuchet MS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78C914FB-15F5-44C6-A3DB-7C6F4C1F0997}"/>
              </a:ext>
            </a:extLst>
          </p:cNvPr>
          <p:cNvSpPr txBox="1"/>
          <p:nvPr/>
        </p:nvSpPr>
        <p:spPr>
          <a:xfrm>
            <a:off x="9575799" y="4114793"/>
            <a:ext cx="6096001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b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</a:b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9A3C26FE-A60F-4EB9-9D76-59F869E64D8A}"/>
              </a:ext>
            </a:extLst>
          </p:cNvPr>
          <p:cNvSpPr txBox="1"/>
          <p:nvPr/>
        </p:nvSpPr>
        <p:spPr>
          <a:xfrm>
            <a:off x="9575799" y="2895600"/>
            <a:ext cx="60960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Заголовок абзаца</a:t>
            </a:r>
            <a:endParaRPr lang="ru-RU" dirty="0">
              <a:latin typeface="Manrope" pitchFamily="2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66371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E45B649A-A174-4AA2-95C7-E3BC2C5C42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4930" y="4419600"/>
            <a:ext cx="434340" cy="123111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lang="ru-RU" sz="800" b="0" spc="5" smtClean="0">
                <a:latin typeface="Manrope" pitchFamily="2" charset="0"/>
              </a:rPr>
              <a:t>13</a:t>
            </a:fld>
            <a:endParaRPr lang="ru-RU" sz="800" b="0" spc="5" dirty="0">
              <a:latin typeface="Manrope" pitchFamily="2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2F4DE0B-68DB-45B5-BC0C-6C2651D22194}"/>
              </a:ext>
            </a:extLst>
          </p:cNvPr>
          <p:cNvSpPr/>
          <p:nvPr/>
        </p:nvSpPr>
        <p:spPr>
          <a:xfrm>
            <a:off x="604837" y="603250"/>
            <a:ext cx="9557023" cy="90487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16000" bIns="72000" rtlCol="0" anchor="ctr"/>
          <a:lstStyle/>
          <a:p>
            <a:r>
              <a:rPr lang="ru-RU" sz="2800" b="1" dirty="0">
                <a:solidFill>
                  <a:schemeClr val="bg1"/>
                </a:solidFill>
                <a:latin typeface="Manrope" pitchFamily="2" charset="0"/>
              </a:rPr>
              <a:t>Заголовок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64DAF32-14AF-464E-B352-6EF066BA64C4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10161860" y="1055686"/>
            <a:ext cx="60941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5C5BDEB-E372-485B-B1C1-AE5A880BFF24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0" y="1055686"/>
            <a:ext cx="6048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Нижний колонтитул 23">
            <a:extLst>
              <a:ext uri="{FF2B5EF4-FFF2-40B4-BE49-F238E27FC236}">
                <a16:creationId xmlns:a16="http://schemas.microsoft.com/office/drawing/2014/main" id="{17A0D39F-6ED7-4104-89F6-978CB1FA2C2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 rot="16200000">
            <a:off x="-1196176" y="6986951"/>
            <a:ext cx="2971787" cy="123111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Сколково Стартап-тур 2024/Региональный форсаж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BC257C06-0421-4299-8A6E-3586940E53C0}"/>
              </a:ext>
            </a:extLst>
          </p:cNvPr>
          <p:cNvSpPr txBox="1"/>
          <p:nvPr/>
        </p:nvSpPr>
        <p:spPr>
          <a:xfrm>
            <a:off x="965200" y="4114793"/>
            <a:ext cx="6096001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b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</a:b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40BC462-7444-43B0-9028-AD857D2D971D}"/>
              </a:ext>
            </a:extLst>
          </p:cNvPr>
          <p:cNvSpPr txBox="1"/>
          <p:nvPr/>
        </p:nvSpPr>
        <p:spPr>
          <a:xfrm>
            <a:off x="965200" y="2895600"/>
            <a:ext cx="60960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Заголовок абзаца</a:t>
            </a:r>
            <a:endParaRPr lang="ru-RU" dirty="0">
              <a:latin typeface="Manrope" pitchFamily="2" charset="0"/>
              <a:cs typeface="Trebuchet MS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EB04E5C4-C818-4782-AB27-891C0A4D89B4}"/>
              </a:ext>
            </a:extLst>
          </p:cNvPr>
          <p:cNvSpPr txBox="1"/>
          <p:nvPr/>
        </p:nvSpPr>
        <p:spPr>
          <a:xfrm>
            <a:off x="9575799" y="4114793"/>
            <a:ext cx="6096001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b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</a:b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36B8F4E3-052B-4341-BFE5-811041F7107E}"/>
              </a:ext>
            </a:extLst>
          </p:cNvPr>
          <p:cNvSpPr txBox="1"/>
          <p:nvPr/>
        </p:nvSpPr>
        <p:spPr>
          <a:xfrm>
            <a:off x="9575799" y="2895600"/>
            <a:ext cx="60960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Заголовок абзаца</a:t>
            </a:r>
            <a:endParaRPr lang="ru-RU" dirty="0">
              <a:latin typeface="Manrope" pitchFamily="2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89563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E45B649A-A174-4AA2-95C7-E3BC2C5C42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4930" y="4419600"/>
            <a:ext cx="434340" cy="123111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lang="ru-RU" sz="800" b="0" spc="5" smtClean="0">
                <a:solidFill>
                  <a:srgbClr val="243680"/>
                </a:solidFill>
                <a:latin typeface="Manrope" pitchFamily="2" charset="0"/>
              </a:rPr>
              <a:t>14</a:t>
            </a:fld>
            <a:endParaRPr lang="ru-RU" sz="800" b="0" spc="5" dirty="0">
              <a:solidFill>
                <a:srgbClr val="243680"/>
              </a:solidFill>
              <a:latin typeface="Manrope" pitchFamily="2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2F4DE0B-68DB-45B5-BC0C-6C2651D22194}"/>
              </a:ext>
            </a:extLst>
          </p:cNvPr>
          <p:cNvSpPr/>
          <p:nvPr/>
        </p:nvSpPr>
        <p:spPr>
          <a:xfrm>
            <a:off x="604837" y="603250"/>
            <a:ext cx="9557023" cy="904872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234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16000" bIns="72000" rtlCol="0" anchor="ctr"/>
          <a:lstStyle/>
          <a:p>
            <a:r>
              <a:rPr lang="ru-RU" sz="2800" b="1" dirty="0">
                <a:solidFill>
                  <a:srgbClr val="243680"/>
                </a:solidFill>
                <a:latin typeface="Manrope" pitchFamily="2" charset="0"/>
              </a:rPr>
              <a:t>Заголовок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64DAF32-14AF-464E-B352-6EF066BA64C4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10161860" y="1055686"/>
            <a:ext cx="6094140" cy="0"/>
          </a:xfrm>
          <a:prstGeom prst="line">
            <a:avLst/>
          </a:prstGeom>
          <a:ln w="12700">
            <a:solidFill>
              <a:srgbClr val="234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5C5BDEB-E372-485B-B1C1-AE5A880BFF24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0" y="1055686"/>
            <a:ext cx="604837" cy="0"/>
          </a:xfrm>
          <a:prstGeom prst="line">
            <a:avLst/>
          </a:prstGeom>
          <a:ln w="12700">
            <a:solidFill>
              <a:srgbClr val="234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Нижний колонтитул 23">
            <a:extLst>
              <a:ext uri="{FF2B5EF4-FFF2-40B4-BE49-F238E27FC236}">
                <a16:creationId xmlns:a16="http://schemas.microsoft.com/office/drawing/2014/main" id="{17A0D39F-6ED7-4104-89F6-978CB1FA2C2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 rot="16200000">
            <a:off x="-1196176" y="6986951"/>
            <a:ext cx="2971787" cy="123111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243680"/>
                </a:solidFill>
              </a:rPr>
              <a:t>Сколково Стартап-тур 2024/Региональный форсаж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EDED15F-0763-4525-8EBC-95EA9313FD05}"/>
              </a:ext>
            </a:extLst>
          </p:cNvPr>
          <p:cNvSpPr txBox="1"/>
          <p:nvPr/>
        </p:nvSpPr>
        <p:spPr>
          <a:xfrm>
            <a:off x="965200" y="4114793"/>
            <a:ext cx="6096001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b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</a:b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E3B03F7-E33B-41FE-98F7-DF3AA6BF41C4}"/>
              </a:ext>
            </a:extLst>
          </p:cNvPr>
          <p:cNvSpPr txBox="1"/>
          <p:nvPr/>
        </p:nvSpPr>
        <p:spPr>
          <a:xfrm>
            <a:off x="965200" y="2895600"/>
            <a:ext cx="60960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Заголовок абзаца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E963BE5-86EC-453F-A6E0-85636726F04C}"/>
              </a:ext>
            </a:extLst>
          </p:cNvPr>
          <p:cNvSpPr txBox="1"/>
          <p:nvPr/>
        </p:nvSpPr>
        <p:spPr>
          <a:xfrm>
            <a:off x="9575799" y="4114793"/>
            <a:ext cx="6096001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b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</a:b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1C014297-E5A0-41C3-A7EC-0066DFF3EB60}"/>
              </a:ext>
            </a:extLst>
          </p:cNvPr>
          <p:cNvSpPr txBox="1"/>
          <p:nvPr/>
        </p:nvSpPr>
        <p:spPr>
          <a:xfrm>
            <a:off x="9575799" y="2895600"/>
            <a:ext cx="60960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Заголовок абзаца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00081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E45B649A-A174-4AA2-95C7-E3BC2C5C42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4930" y="4419600"/>
            <a:ext cx="434340" cy="123111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lang="ru-RU" sz="800" b="0" spc="5" smtClean="0">
                <a:latin typeface="Manrope" pitchFamily="2" charset="0"/>
              </a:rPr>
              <a:t>15</a:t>
            </a:fld>
            <a:endParaRPr lang="ru-RU" sz="800" b="0" spc="5" dirty="0">
              <a:latin typeface="Manrope" pitchFamily="2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2F4DE0B-68DB-45B5-BC0C-6C2651D22194}"/>
              </a:ext>
            </a:extLst>
          </p:cNvPr>
          <p:cNvSpPr/>
          <p:nvPr/>
        </p:nvSpPr>
        <p:spPr>
          <a:xfrm>
            <a:off x="604837" y="603250"/>
            <a:ext cx="9557023" cy="90487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16000" bIns="72000" rtlCol="0" anchor="ctr"/>
          <a:lstStyle/>
          <a:p>
            <a:r>
              <a:rPr lang="ru-RU" sz="2800" b="1" dirty="0">
                <a:solidFill>
                  <a:schemeClr val="bg1"/>
                </a:solidFill>
                <a:latin typeface="Manrope" pitchFamily="2" charset="0"/>
              </a:rPr>
              <a:t>Заголовок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64DAF32-14AF-464E-B352-6EF066BA64C4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10161860" y="1055686"/>
            <a:ext cx="60941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5C5BDEB-E372-485B-B1C1-AE5A880BFF24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0" y="1055686"/>
            <a:ext cx="6048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Нижний колонтитул 23">
            <a:extLst>
              <a:ext uri="{FF2B5EF4-FFF2-40B4-BE49-F238E27FC236}">
                <a16:creationId xmlns:a16="http://schemas.microsoft.com/office/drawing/2014/main" id="{17A0D39F-6ED7-4104-89F6-978CB1FA2C2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 rot="16200000">
            <a:off x="-1196176" y="6986951"/>
            <a:ext cx="2971787" cy="123111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Сколково Стартап-тур 2024/Региональный форсаж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39640055-0C69-4C5E-86EF-F1BC66DDEC06}"/>
              </a:ext>
            </a:extLst>
          </p:cNvPr>
          <p:cNvSpPr txBox="1"/>
          <p:nvPr/>
        </p:nvSpPr>
        <p:spPr>
          <a:xfrm>
            <a:off x="965200" y="4114793"/>
            <a:ext cx="6096001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b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</a:b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3F3776E3-D3EE-4406-8091-62B2E58AD32E}"/>
              </a:ext>
            </a:extLst>
          </p:cNvPr>
          <p:cNvSpPr txBox="1"/>
          <p:nvPr/>
        </p:nvSpPr>
        <p:spPr>
          <a:xfrm>
            <a:off x="965200" y="2895600"/>
            <a:ext cx="60960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Заголовок абзаца</a:t>
            </a:r>
            <a:endParaRPr lang="ru-RU" dirty="0">
              <a:latin typeface="Manrope" pitchFamily="2" charset="0"/>
              <a:cs typeface="Trebuchet MS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FAE7E1A-9C90-45E9-983E-587BF3F78BC4}"/>
              </a:ext>
            </a:extLst>
          </p:cNvPr>
          <p:cNvSpPr/>
          <p:nvPr/>
        </p:nvSpPr>
        <p:spPr>
          <a:xfrm>
            <a:off x="7661721" y="1960558"/>
            <a:ext cx="7996672" cy="6573841"/>
          </a:xfrm>
          <a:prstGeom prst="roundRect">
            <a:avLst>
              <a:gd name="adj" fmla="val 7138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243680"/>
                </a:solidFill>
                <a:latin typeface="Manrope" pitchFamily="2" charset="0"/>
              </a:rPr>
              <a:t>Область  для изображения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3487227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E45B649A-A174-4AA2-95C7-E3BC2C5C42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4930" y="4419600"/>
            <a:ext cx="434340" cy="123111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lang="ru-RU" sz="800" b="0" spc="5" smtClean="0">
                <a:solidFill>
                  <a:srgbClr val="243680"/>
                </a:solidFill>
                <a:latin typeface="Manrope" pitchFamily="2" charset="0"/>
              </a:rPr>
              <a:t>16</a:t>
            </a:fld>
            <a:endParaRPr lang="ru-RU" sz="800" b="0" spc="5" dirty="0">
              <a:solidFill>
                <a:srgbClr val="243680"/>
              </a:solidFill>
              <a:latin typeface="Manrope" pitchFamily="2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2F4DE0B-68DB-45B5-BC0C-6C2651D22194}"/>
              </a:ext>
            </a:extLst>
          </p:cNvPr>
          <p:cNvSpPr/>
          <p:nvPr/>
        </p:nvSpPr>
        <p:spPr>
          <a:xfrm>
            <a:off x="604837" y="603250"/>
            <a:ext cx="9557023" cy="904872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234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16000" bIns="72000" rtlCol="0" anchor="ctr"/>
          <a:lstStyle/>
          <a:p>
            <a:r>
              <a:rPr lang="ru-RU" sz="2800" b="1" dirty="0">
                <a:solidFill>
                  <a:srgbClr val="243680"/>
                </a:solidFill>
                <a:latin typeface="Manrope" pitchFamily="2" charset="0"/>
              </a:rPr>
              <a:t>Заголовок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64DAF32-14AF-464E-B352-6EF066BA64C4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10161860" y="1055686"/>
            <a:ext cx="6094140" cy="0"/>
          </a:xfrm>
          <a:prstGeom prst="line">
            <a:avLst/>
          </a:prstGeom>
          <a:ln w="12700">
            <a:solidFill>
              <a:srgbClr val="234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5C5BDEB-E372-485B-B1C1-AE5A880BFF24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0" y="1055686"/>
            <a:ext cx="604837" cy="0"/>
          </a:xfrm>
          <a:prstGeom prst="line">
            <a:avLst/>
          </a:prstGeom>
          <a:ln w="12700">
            <a:solidFill>
              <a:srgbClr val="234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Нижний колонтитул 23">
            <a:extLst>
              <a:ext uri="{FF2B5EF4-FFF2-40B4-BE49-F238E27FC236}">
                <a16:creationId xmlns:a16="http://schemas.microsoft.com/office/drawing/2014/main" id="{17A0D39F-6ED7-4104-89F6-978CB1FA2C2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 rot="16200000">
            <a:off x="-1196176" y="6986951"/>
            <a:ext cx="2971787" cy="123111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243680"/>
                </a:solidFill>
              </a:rPr>
              <a:t>Сколково Стартап-тур 2024/Региональный форсаж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4E0792F4-6193-4D22-B87C-705D5102364D}"/>
              </a:ext>
            </a:extLst>
          </p:cNvPr>
          <p:cNvSpPr txBox="1"/>
          <p:nvPr/>
        </p:nvSpPr>
        <p:spPr>
          <a:xfrm>
            <a:off x="965200" y="4114793"/>
            <a:ext cx="6096001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b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</a:b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3EA22F69-E045-4138-B9BA-720766884E61}"/>
              </a:ext>
            </a:extLst>
          </p:cNvPr>
          <p:cNvSpPr txBox="1"/>
          <p:nvPr/>
        </p:nvSpPr>
        <p:spPr>
          <a:xfrm>
            <a:off x="965200" y="2895600"/>
            <a:ext cx="60960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243680"/>
                </a:solidFill>
                <a:latin typeface="Manrope" pitchFamily="2" charset="0"/>
                <a:cs typeface="Trebuchet MS"/>
              </a:rPr>
              <a:t>Заголовок абзаца</a:t>
            </a:r>
            <a:endParaRPr lang="ru-RU" dirty="0">
              <a:solidFill>
                <a:srgbClr val="243680"/>
              </a:solidFill>
              <a:latin typeface="Manrope" pitchFamily="2" charset="0"/>
              <a:cs typeface="Trebuchet MS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222ECA0-94FA-4F3A-B66C-F8831F96B780}"/>
              </a:ext>
            </a:extLst>
          </p:cNvPr>
          <p:cNvSpPr/>
          <p:nvPr/>
        </p:nvSpPr>
        <p:spPr>
          <a:xfrm>
            <a:off x="7661721" y="1960558"/>
            <a:ext cx="7996672" cy="6573841"/>
          </a:xfrm>
          <a:prstGeom prst="roundRect">
            <a:avLst>
              <a:gd name="adj" fmla="val 7138"/>
            </a:avLst>
          </a:prstGeom>
          <a:solidFill>
            <a:schemeClr val="bg1"/>
          </a:solidFill>
          <a:ln w="12700">
            <a:solidFill>
              <a:srgbClr val="243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243680"/>
                </a:solidFill>
                <a:latin typeface="Manrope" pitchFamily="2" charset="0"/>
              </a:rPr>
              <a:t>Область  для изображения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65295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E45B649A-A174-4AA2-95C7-E3BC2C5C42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4930" y="4419600"/>
            <a:ext cx="434340" cy="123111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lang="ru-RU" sz="800" b="0" spc="5" smtClean="0">
                <a:latin typeface="Manrope" pitchFamily="2" charset="0"/>
              </a:rPr>
              <a:t>17</a:t>
            </a:fld>
            <a:endParaRPr lang="ru-RU" sz="800" b="0" spc="5" dirty="0">
              <a:latin typeface="Manrope" pitchFamily="2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2F4DE0B-68DB-45B5-BC0C-6C2651D22194}"/>
              </a:ext>
            </a:extLst>
          </p:cNvPr>
          <p:cNvSpPr/>
          <p:nvPr/>
        </p:nvSpPr>
        <p:spPr>
          <a:xfrm>
            <a:off x="604837" y="603250"/>
            <a:ext cx="9557023" cy="90487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16000" bIns="72000" rtlCol="0" anchor="ctr"/>
          <a:lstStyle/>
          <a:p>
            <a:r>
              <a:rPr lang="ru-RU" sz="2800" b="1" dirty="0">
                <a:solidFill>
                  <a:schemeClr val="bg1"/>
                </a:solidFill>
                <a:latin typeface="Manrope" pitchFamily="2" charset="0"/>
              </a:rPr>
              <a:t>Ключевые цифры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64DAF32-14AF-464E-B352-6EF066BA64C4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10161860" y="1055686"/>
            <a:ext cx="60941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5C5BDEB-E372-485B-B1C1-AE5A880BFF24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0" y="1055686"/>
            <a:ext cx="6048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Нижний колонтитул 23">
            <a:extLst>
              <a:ext uri="{FF2B5EF4-FFF2-40B4-BE49-F238E27FC236}">
                <a16:creationId xmlns:a16="http://schemas.microsoft.com/office/drawing/2014/main" id="{17A0D39F-6ED7-4104-89F6-978CB1FA2C2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 rot="16200000">
            <a:off x="-1196176" y="6986951"/>
            <a:ext cx="2971787" cy="123111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Сколково Стартап-тур 2024/Региональный форсаж</a:t>
            </a:r>
          </a:p>
        </p:txBody>
      </p:sp>
      <p:sp>
        <p:nvSpPr>
          <p:cNvPr id="7" name="Текст 22">
            <a:extLst>
              <a:ext uri="{FF2B5EF4-FFF2-40B4-BE49-F238E27FC236}">
                <a16:creationId xmlns:a16="http://schemas.microsoft.com/office/drawing/2014/main" id="{561585DE-6CE6-4E69-857A-C0DFE91809A2}"/>
              </a:ext>
            </a:extLst>
          </p:cNvPr>
          <p:cNvSpPr txBox="1">
            <a:spLocks/>
          </p:cNvSpPr>
          <p:nvPr/>
        </p:nvSpPr>
        <p:spPr>
          <a:xfrm>
            <a:off x="1265767" y="3810000"/>
            <a:ext cx="263525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solidFill>
                  <a:sysClr val="windowText" lastClr="000000"/>
                </a:solidFill>
                <a:latin typeface="Manrope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kern="0" dirty="0">
                <a:solidFill>
                  <a:schemeClr val="bg1"/>
                </a:solidFill>
              </a:rPr>
              <a:t>1000</a:t>
            </a:r>
          </a:p>
          <a:p>
            <a:r>
              <a:rPr lang="ru-RU" sz="3200" kern="0" dirty="0">
                <a:solidFill>
                  <a:schemeClr val="bg1"/>
                </a:solidFill>
              </a:rPr>
              <a:t>категория</a:t>
            </a:r>
            <a:br>
              <a:rPr lang="ru-RU" sz="3200" kern="0" dirty="0">
                <a:solidFill>
                  <a:schemeClr val="bg1"/>
                </a:solidFill>
              </a:rPr>
            </a:br>
            <a:r>
              <a:rPr lang="ru-RU" sz="3200" kern="0" dirty="0" err="1">
                <a:solidFill>
                  <a:srgbClr val="B4FF0A"/>
                </a:solidFill>
              </a:rPr>
              <a:t>категория</a:t>
            </a:r>
            <a:endParaRPr lang="ru-RU" sz="3200" kern="0" dirty="0">
              <a:solidFill>
                <a:srgbClr val="B4FF0A"/>
              </a:solidFill>
            </a:endParaRPr>
          </a:p>
        </p:txBody>
      </p:sp>
      <p:sp>
        <p:nvSpPr>
          <p:cNvPr id="12" name="Текст 22">
            <a:extLst>
              <a:ext uri="{FF2B5EF4-FFF2-40B4-BE49-F238E27FC236}">
                <a16:creationId xmlns:a16="http://schemas.microsoft.com/office/drawing/2014/main" id="{B48784C9-6D68-4ACC-AD9E-5938C53A48C7}"/>
              </a:ext>
            </a:extLst>
          </p:cNvPr>
          <p:cNvSpPr txBox="1">
            <a:spLocks/>
          </p:cNvSpPr>
          <p:nvPr/>
        </p:nvSpPr>
        <p:spPr>
          <a:xfrm>
            <a:off x="5080000" y="3810000"/>
            <a:ext cx="263525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solidFill>
                  <a:sysClr val="windowText" lastClr="000000"/>
                </a:solidFill>
                <a:latin typeface="Manrope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kern="0" dirty="0">
                <a:solidFill>
                  <a:schemeClr val="bg1"/>
                </a:solidFill>
              </a:rPr>
              <a:t>1000</a:t>
            </a:r>
          </a:p>
          <a:p>
            <a:r>
              <a:rPr lang="ru-RU" sz="3200" kern="0" dirty="0">
                <a:solidFill>
                  <a:schemeClr val="bg1"/>
                </a:solidFill>
              </a:rPr>
              <a:t>категория</a:t>
            </a:r>
            <a:br>
              <a:rPr lang="ru-RU" sz="3200" kern="0" dirty="0">
                <a:solidFill>
                  <a:schemeClr val="bg1"/>
                </a:solidFill>
              </a:rPr>
            </a:br>
            <a:r>
              <a:rPr lang="ru-RU" sz="3200" kern="0" dirty="0" err="1">
                <a:solidFill>
                  <a:srgbClr val="B4FF0A"/>
                </a:solidFill>
              </a:rPr>
              <a:t>категория</a:t>
            </a:r>
            <a:endParaRPr lang="ru-RU" sz="3200" kern="0" dirty="0">
              <a:solidFill>
                <a:srgbClr val="B4FF0A"/>
              </a:solidFill>
            </a:endParaRPr>
          </a:p>
        </p:txBody>
      </p:sp>
      <p:sp>
        <p:nvSpPr>
          <p:cNvPr id="13" name="Текст 22">
            <a:extLst>
              <a:ext uri="{FF2B5EF4-FFF2-40B4-BE49-F238E27FC236}">
                <a16:creationId xmlns:a16="http://schemas.microsoft.com/office/drawing/2014/main" id="{8419476A-0EB2-437F-ACD9-EBD8B5D356AD}"/>
              </a:ext>
            </a:extLst>
          </p:cNvPr>
          <p:cNvSpPr txBox="1">
            <a:spLocks/>
          </p:cNvSpPr>
          <p:nvPr/>
        </p:nvSpPr>
        <p:spPr>
          <a:xfrm>
            <a:off x="8894233" y="3810000"/>
            <a:ext cx="263525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solidFill>
                  <a:sysClr val="windowText" lastClr="000000"/>
                </a:solidFill>
                <a:latin typeface="Manrope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kern="0" dirty="0">
                <a:solidFill>
                  <a:schemeClr val="bg1"/>
                </a:solidFill>
              </a:rPr>
              <a:t>1000</a:t>
            </a:r>
          </a:p>
          <a:p>
            <a:r>
              <a:rPr lang="ru-RU" sz="3200" kern="0" dirty="0">
                <a:solidFill>
                  <a:schemeClr val="bg1"/>
                </a:solidFill>
              </a:rPr>
              <a:t>категория</a:t>
            </a:r>
            <a:br>
              <a:rPr lang="ru-RU" sz="3200" kern="0" dirty="0">
                <a:solidFill>
                  <a:schemeClr val="bg1"/>
                </a:solidFill>
              </a:rPr>
            </a:br>
            <a:r>
              <a:rPr lang="ru-RU" sz="3200" kern="0" dirty="0" err="1">
                <a:solidFill>
                  <a:srgbClr val="B4FF0A"/>
                </a:solidFill>
              </a:rPr>
              <a:t>категория</a:t>
            </a:r>
            <a:endParaRPr lang="ru-RU" sz="3200" kern="0" dirty="0">
              <a:solidFill>
                <a:srgbClr val="B4FF0A"/>
              </a:solidFill>
            </a:endParaRPr>
          </a:p>
        </p:txBody>
      </p:sp>
      <p:sp>
        <p:nvSpPr>
          <p:cNvPr id="14" name="Текст 22">
            <a:extLst>
              <a:ext uri="{FF2B5EF4-FFF2-40B4-BE49-F238E27FC236}">
                <a16:creationId xmlns:a16="http://schemas.microsoft.com/office/drawing/2014/main" id="{D027B402-D04A-4BDC-AC68-FB9E66C243F4}"/>
              </a:ext>
            </a:extLst>
          </p:cNvPr>
          <p:cNvSpPr txBox="1">
            <a:spLocks/>
          </p:cNvSpPr>
          <p:nvPr/>
        </p:nvSpPr>
        <p:spPr>
          <a:xfrm>
            <a:off x="12708467" y="3810000"/>
            <a:ext cx="263525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solidFill>
                  <a:sysClr val="windowText" lastClr="000000"/>
                </a:solidFill>
                <a:latin typeface="Manrope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kern="0" dirty="0">
                <a:solidFill>
                  <a:schemeClr val="bg1"/>
                </a:solidFill>
              </a:rPr>
              <a:t>1000</a:t>
            </a:r>
          </a:p>
          <a:p>
            <a:r>
              <a:rPr lang="ru-RU" sz="3200" kern="0" dirty="0">
                <a:solidFill>
                  <a:schemeClr val="bg1"/>
                </a:solidFill>
              </a:rPr>
              <a:t>категория</a:t>
            </a:r>
            <a:br>
              <a:rPr lang="ru-RU" sz="3200" kern="0" dirty="0">
                <a:solidFill>
                  <a:schemeClr val="bg1"/>
                </a:solidFill>
              </a:rPr>
            </a:br>
            <a:r>
              <a:rPr lang="ru-RU" sz="3200" kern="0" dirty="0" err="1">
                <a:solidFill>
                  <a:srgbClr val="B4FF0A"/>
                </a:solidFill>
              </a:rPr>
              <a:t>категория</a:t>
            </a:r>
            <a:endParaRPr lang="ru-RU" sz="3200" kern="0" dirty="0">
              <a:solidFill>
                <a:srgbClr val="B4FF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75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E45B649A-A174-4AA2-95C7-E3BC2C5C42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4930" y="4419600"/>
            <a:ext cx="434340" cy="123111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lang="ru-RU" sz="800" b="0" spc="5" smtClean="0">
                <a:latin typeface="Manrope" pitchFamily="2" charset="0"/>
              </a:rPr>
              <a:t>18</a:t>
            </a:fld>
            <a:endParaRPr lang="ru-RU" sz="800" b="0" spc="5" dirty="0">
              <a:latin typeface="Manrope" pitchFamily="2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2F4DE0B-68DB-45B5-BC0C-6C2651D22194}"/>
              </a:ext>
            </a:extLst>
          </p:cNvPr>
          <p:cNvSpPr/>
          <p:nvPr/>
        </p:nvSpPr>
        <p:spPr>
          <a:xfrm>
            <a:off x="604837" y="603250"/>
            <a:ext cx="9557023" cy="90487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16000" bIns="72000" rtlCol="0" anchor="ctr"/>
          <a:lstStyle/>
          <a:p>
            <a:r>
              <a:rPr lang="ru-RU" sz="2800" b="1" dirty="0">
                <a:solidFill>
                  <a:schemeClr val="bg1"/>
                </a:solidFill>
                <a:latin typeface="Manrope" pitchFamily="2" charset="0"/>
              </a:rPr>
              <a:t>Ключевые цифры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64DAF32-14AF-464E-B352-6EF066BA64C4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10161860" y="1055686"/>
            <a:ext cx="60941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5C5BDEB-E372-485B-B1C1-AE5A880BFF24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0" y="1055686"/>
            <a:ext cx="6048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Нижний колонтитул 23">
            <a:extLst>
              <a:ext uri="{FF2B5EF4-FFF2-40B4-BE49-F238E27FC236}">
                <a16:creationId xmlns:a16="http://schemas.microsoft.com/office/drawing/2014/main" id="{17A0D39F-6ED7-4104-89F6-978CB1FA2C2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 rot="16200000">
            <a:off x="-1196176" y="6986951"/>
            <a:ext cx="2971787" cy="123111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Сколково Стартап-тур 2024/Региональный форсаж</a:t>
            </a:r>
          </a:p>
        </p:txBody>
      </p:sp>
      <p:sp>
        <p:nvSpPr>
          <p:cNvPr id="11" name="Текст 22">
            <a:extLst>
              <a:ext uri="{FF2B5EF4-FFF2-40B4-BE49-F238E27FC236}">
                <a16:creationId xmlns:a16="http://schemas.microsoft.com/office/drawing/2014/main" id="{45B14B15-2C0C-4ECE-995A-645764400A31}"/>
              </a:ext>
            </a:extLst>
          </p:cNvPr>
          <p:cNvSpPr txBox="1">
            <a:spLocks/>
          </p:cNvSpPr>
          <p:nvPr/>
        </p:nvSpPr>
        <p:spPr>
          <a:xfrm>
            <a:off x="1265767" y="3810000"/>
            <a:ext cx="263525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solidFill>
                  <a:sysClr val="windowText" lastClr="000000"/>
                </a:solidFill>
                <a:latin typeface="Manrope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kern="0" dirty="0">
                <a:solidFill>
                  <a:schemeClr val="bg1"/>
                </a:solidFill>
              </a:rPr>
              <a:t>1000</a:t>
            </a:r>
          </a:p>
          <a:p>
            <a:r>
              <a:rPr lang="ru-RU" sz="3200" kern="0" dirty="0">
                <a:solidFill>
                  <a:schemeClr val="bg1"/>
                </a:solidFill>
              </a:rPr>
              <a:t>категория</a:t>
            </a:r>
            <a:br>
              <a:rPr lang="ru-RU" sz="3200" kern="0" dirty="0">
                <a:solidFill>
                  <a:schemeClr val="bg1"/>
                </a:solidFill>
              </a:rPr>
            </a:br>
            <a:r>
              <a:rPr lang="ru-RU" sz="3200" kern="0" dirty="0" err="1">
                <a:solidFill>
                  <a:srgbClr val="B4FF0A"/>
                </a:solidFill>
              </a:rPr>
              <a:t>категория</a:t>
            </a:r>
            <a:endParaRPr lang="ru-RU" sz="3200" kern="0" dirty="0">
              <a:solidFill>
                <a:srgbClr val="B4FF0A"/>
              </a:solidFill>
            </a:endParaRPr>
          </a:p>
        </p:txBody>
      </p:sp>
      <p:sp>
        <p:nvSpPr>
          <p:cNvPr id="12" name="Текст 22">
            <a:extLst>
              <a:ext uri="{FF2B5EF4-FFF2-40B4-BE49-F238E27FC236}">
                <a16:creationId xmlns:a16="http://schemas.microsoft.com/office/drawing/2014/main" id="{A92C2BDD-1EE6-47B0-BAAB-DE679ACE8825}"/>
              </a:ext>
            </a:extLst>
          </p:cNvPr>
          <p:cNvSpPr txBox="1">
            <a:spLocks/>
          </p:cNvSpPr>
          <p:nvPr/>
        </p:nvSpPr>
        <p:spPr>
          <a:xfrm>
            <a:off x="5080000" y="3810000"/>
            <a:ext cx="263525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solidFill>
                  <a:sysClr val="windowText" lastClr="000000"/>
                </a:solidFill>
                <a:latin typeface="Manrope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kern="0" dirty="0">
                <a:solidFill>
                  <a:schemeClr val="bg1"/>
                </a:solidFill>
              </a:rPr>
              <a:t>1000</a:t>
            </a:r>
          </a:p>
          <a:p>
            <a:r>
              <a:rPr lang="ru-RU" sz="3200" kern="0" dirty="0">
                <a:solidFill>
                  <a:schemeClr val="bg1"/>
                </a:solidFill>
              </a:rPr>
              <a:t>категория</a:t>
            </a:r>
            <a:br>
              <a:rPr lang="ru-RU" sz="3200" kern="0" dirty="0">
                <a:solidFill>
                  <a:schemeClr val="bg1"/>
                </a:solidFill>
              </a:rPr>
            </a:br>
            <a:r>
              <a:rPr lang="ru-RU" sz="3200" kern="0" dirty="0" err="1">
                <a:solidFill>
                  <a:srgbClr val="B4FF0A"/>
                </a:solidFill>
              </a:rPr>
              <a:t>категория</a:t>
            </a:r>
            <a:endParaRPr lang="ru-RU" sz="3200" kern="0" dirty="0">
              <a:solidFill>
                <a:srgbClr val="B4FF0A"/>
              </a:solidFill>
            </a:endParaRPr>
          </a:p>
        </p:txBody>
      </p:sp>
      <p:sp>
        <p:nvSpPr>
          <p:cNvPr id="13" name="Текст 22">
            <a:extLst>
              <a:ext uri="{FF2B5EF4-FFF2-40B4-BE49-F238E27FC236}">
                <a16:creationId xmlns:a16="http://schemas.microsoft.com/office/drawing/2014/main" id="{E5F946EE-8735-4D41-A2C5-25F1CCE0FD14}"/>
              </a:ext>
            </a:extLst>
          </p:cNvPr>
          <p:cNvSpPr txBox="1">
            <a:spLocks/>
          </p:cNvSpPr>
          <p:nvPr/>
        </p:nvSpPr>
        <p:spPr>
          <a:xfrm>
            <a:off x="8894233" y="3810000"/>
            <a:ext cx="263525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solidFill>
                  <a:sysClr val="windowText" lastClr="000000"/>
                </a:solidFill>
                <a:latin typeface="Manrope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kern="0" dirty="0">
                <a:solidFill>
                  <a:schemeClr val="bg1"/>
                </a:solidFill>
              </a:rPr>
              <a:t>1000</a:t>
            </a:r>
          </a:p>
          <a:p>
            <a:r>
              <a:rPr lang="ru-RU" sz="3200" kern="0" dirty="0">
                <a:solidFill>
                  <a:schemeClr val="bg1"/>
                </a:solidFill>
              </a:rPr>
              <a:t>категория</a:t>
            </a:r>
            <a:br>
              <a:rPr lang="ru-RU" sz="3200" kern="0" dirty="0">
                <a:solidFill>
                  <a:schemeClr val="bg1"/>
                </a:solidFill>
              </a:rPr>
            </a:br>
            <a:r>
              <a:rPr lang="ru-RU" sz="3200" kern="0" dirty="0" err="1">
                <a:solidFill>
                  <a:srgbClr val="B4FF0A"/>
                </a:solidFill>
              </a:rPr>
              <a:t>категория</a:t>
            </a:r>
            <a:endParaRPr lang="ru-RU" sz="3200" kern="0" dirty="0">
              <a:solidFill>
                <a:srgbClr val="B4FF0A"/>
              </a:solidFill>
            </a:endParaRPr>
          </a:p>
        </p:txBody>
      </p:sp>
      <p:sp>
        <p:nvSpPr>
          <p:cNvPr id="14" name="Текст 22">
            <a:extLst>
              <a:ext uri="{FF2B5EF4-FFF2-40B4-BE49-F238E27FC236}">
                <a16:creationId xmlns:a16="http://schemas.microsoft.com/office/drawing/2014/main" id="{419D174A-C530-4AB4-AA44-16AB55F37079}"/>
              </a:ext>
            </a:extLst>
          </p:cNvPr>
          <p:cNvSpPr txBox="1">
            <a:spLocks/>
          </p:cNvSpPr>
          <p:nvPr/>
        </p:nvSpPr>
        <p:spPr>
          <a:xfrm>
            <a:off x="12708467" y="3810000"/>
            <a:ext cx="263525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solidFill>
                  <a:sysClr val="windowText" lastClr="000000"/>
                </a:solidFill>
                <a:latin typeface="Manrope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kern="0" dirty="0">
                <a:solidFill>
                  <a:schemeClr val="bg1"/>
                </a:solidFill>
              </a:rPr>
              <a:t>1000</a:t>
            </a:r>
          </a:p>
          <a:p>
            <a:r>
              <a:rPr lang="ru-RU" sz="3200" kern="0" dirty="0">
                <a:solidFill>
                  <a:schemeClr val="bg1"/>
                </a:solidFill>
              </a:rPr>
              <a:t>категория</a:t>
            </a:r>
            <a:br>
              <a:rPr lang="ru-RU" sz="3200" kern="0" dirty="0">
                <a:solidFill>
                  <a:schemeClr val="bg1"/>
                </a:solidFill>
              </a:rPr>
            </a:br>
            <a:r>
              <a:rPr lang="ru-RU" sz="3200" kern="0" dirty="0" err="1">
                <a:solidFill>
                  <a:srgbClr val="B4FF0A"/>
                </a:solidFill>
              </a:rPr>
              <a:t>категория</a:t>
            </a:r>
            <a:endParaRPr lang="ru-RU" sz="3200" kern="0" dirty="0">
              <a:solidFill>
                <a:srgbClr val="B4FF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51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E45B649A-A174-4AA2-95C7-E3BC2C5C42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4930" y="4419600"/>
            <a:ext cx="434340" cy="123111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lang="ru-RU" sz="800" b="0" spc="5" smtClean="0">
                <a:solidFill>
                  <a:srgbClr val="243680"/>
                </a:solidFill>
                <a:latin typeface="Manrope" pitchFamily="2" charset="0"/>
              </a:rPr>
              <a:t>19</a:t>
            </a:fld>
            <a:endParaRPr lang="ru-RU" sz="800" b="0" spc="5" dirty="0">
              <a:solidFill>
                <a:srgbClr val="243680"/>
              </a:solidFill>
              <a:latin typeface="Manrope" pitchFamily="2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2F4DE0B-68DB-45B5-BC0C-6C2651D22194}"/>
              </a:ext>
            </a:extLst>
          </p:cNvPr>
          <p:cNvSpPr/>
          <p:nvPr/>
        </p:nvSpPr>
        <p:spPr>
          <a:xfrm>
            <a:off x="604837" y="603250"/>
            <a:ext cx="9557023" cy="904872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234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16000" bIns="72000" rtlCol="0" anchor="ctr"/>
          <a:lstStyle/>
          <a:p>
            <a:r>
              <a:rPr lang="ru-RU" sz="2800" b="1" dirty="0">
                <a:solidFill>
                  <a:srgbClr val="243680"/>
                </a:solidFill>
                <a:latin typeface="Manrope" pitchFamily="2" charset="0"/>
              </a:rPr>
              <a:t>Ключевые цифры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64DAF32-14AF-464E-B352-6EF066BA64C4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10161860" y="1055686"/>
            <a:ext cx="6094140" cy="0"/>
          </a:xfrm>
          <a:prstGeom prst="line">
            <a:avLst/>
          </a:prstGeom>
          <a:ln w="12700">
            <a:solidFill>
              <a:srgbClr val="234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5C5BDEB-E372-485B-B1C1-AE5A880BFF24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0" y="1055686"/>
            <a:ext cx="604837" cy="0"/>
          </a:xfrm>
          <a:prstGeom prst="line">
            <a:avLst/>
          </a:prstGeom>
          <a:ln w="12700">
            <a:solidFill>
              <a:srgbClr val="234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Нижний колонтитул 23">
            <a:extLst>
              <a:ext uri="{FF2B5EF4-FFF2-40B4-BE49-F238E27FC236}">
                <a16:creationId xmlns:a16="http://schemas.microsoft.com/office/drawing/2014/main" id="{17A0D39F-6ED7-4104-89F6-978CB1FA2C2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 rot="16200000">
            <a:off x="-1196176" y="6986951"/>
            <a:ext cx="2971787" cy="123111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243680"/>
                </a:solidFill>
              </a:rPr>
              <a:t>Сколково Стартап-тур 2024/Региональный форсаж</a:t>
            </a:r>
          </a:p>
        </p:txBody>
      </p:sp>
      <p:sp>
        <p:nvSpPr>
          <p:cNvPr id="7" name="Текст 22">
            <a:extLst>
              <a:ext uri="{FF2B5EF4-FFF2-40B4-BE49-F238E27FC236}">
                <a16:creationId xmlns:a16="http://schemas.microsoft.com/office/drawing/2014/main" id="{09D6583A-7A75-495C-B992-DFC9822B6373}"/>
              </a:ext>
            </a:extLst>
          </p:cNvPr>
          <p:cNvSpPr txBox="1">
            <a:spLocks/>
          </p:cNvSpPr>
          <p:nvPr/>
        </p:nvSpPr>
        <p:spPr>
          <a:xfrm>
            <a:off x="1265767" y="3810000"/>
            <a:ext cx="263525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solidFill>
                  <a:sysClr val="windowText" lastClr="000000"/>
                </a:solidFill>
                <a:latin typeface="Manrope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kern="0" dirty="0">
                <a:solidFill>
                  <a:srgbClr val="243680"/>
                </a:solidFill>
              </a:rPr>
              <a:t>1000</a:t>
            </a:r>
          </a:p>
          <a:p>
            <a:r>
              <a:rPr lang="ru-RU" sz="3200" kern="0" dirty="0">
                <a:solidFill>
                  <a:srgbClr val="243680"/>
                </a:solidFill>
              </a:rPr>
              <a:t>категория</a:t>
            </a:r>
            <a:br>
              <a:rPr lang="ru-RU" sz="3200" kern="0" dirty="0">
                <a:solidFill>
                  <a:schemeClr val="bg1"/>
                </a:solidFill>
              </a:rPr>
            </a:br>
            <a:r>
              <a:rPr lang="ru-RU" sz="3200" kern="0" dirty="0" err="1">
                <a:solidFill>
                  <a:srgbClr val="8535F6"/>
                </a:solidFill>
              </a:rPr>
              <a:t>категория</a:t>
            </a:r>
            <a:endParaRPr lang="ru-RU" sz="3200" kern="0" dirty="0">
              <a:solidFill>
                <a:srgbClr val="8535F6"/>
              </a:solidFill>
            </a:endParaRPr>
          </a:p>
        </p:txBody>
      </p:sp>
      <p:sp>
        <p:nvSpPr>
          <p:cNvPr id="8" name="Текст 22">
            <a:extLst>
              <a:ext uri="{FF2B5EF4-FFF2-40B4-BE49-F238E27FC236}">
                <a16:creationId xmlns:a16="http://schemas.microsoft.com/office/drawing/2014/main" id="{B887FF9C-6551-4439-A9E3-06A0AB45B88D}"/>
              </a:ext>
            </a:extLst>
          </p:cNvPr>
          <p:cNvSpPr txBox="1">
            <a:spLocks/>
          </p:cNvSpPr>
          <p:nvPr/>
        </p:nvSpPr>
        <p:spPr>
          <a:xfrm>
            <a:off x="5080000" y="3810000"/>
            <a:ext cx="263525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solidFill>
                  <a:sysClr val="windowText" lastClr="000000"/>
                </a:solidFill>
                <a:latin typeface="Manrope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kern="0" dirty="0">
                <a:solidFill>
                  <a:srgbClr val="243680"/>
                </a:solidFill>
              </a:rPr>
              <a:t>1000</a:t>
            </a:r>
          </a:p>
          <a:p>
            <a:r>
              <a:rPr lang="ru-RU" sz="3200" kern="0" dirty="0">
                <a:solidFill>
                  <a:srgbClr val="243680"/>
                </a:solidFill>
              </a:rPr>
              <a:t>категория</a:t>
            </a:r>
            <a:br>
              <a:rPr lang="ru-RU" sz="3200" kern="0" dirty="0">
                <a:solidFill>
                  <a:schemeClr val="bg1"/>
                </a:solidFill>
              </a:rPr>
            </a:br>
            <a:r>
              <a:rPr lang="ru-RU" sz="3200" kern="0" dirty="0" err="1">
                <a:solidFill>
                  <a:srgbClr val="8535F6"/>
                </a:solidFill>
              </a:rPr>
              <a:t>категория</a:t>
            </a:r>
            <a:endParaRPr lang="ru-RU" sz="3200" kern="0" dirty="0">
              <a:solidFill>
                <a:srgbClr val="8535F6"/>
              </a:solidFill>
            </a:endParaRPr>
          </a:p>
        </p:txBody>
      </p:sp>
      <p:sp>
        <p:nvSpPr>
          <p:cNvPr id="9" name="Текст 22">
            <a:extLst>
              <a:ext uri="{FF2B5EF4-FFF2-40B4-BE49-F238E27FC236}">
                <a16:creationId xmlns:a16="http://schemas.microsoft.com/office/drawing/2014/main" id="{4CC8A2AD-8E00-4612-9C59-2500D005F06A}"/>
              </a:ext>
            </a:extLst>
          </p:cNvPr>
          <p:cNvSpPr txBox="1">
            <a:spLocks/>
          </p:cNvSpPr>
          <p:nvPr/>
        </p:nvSpPr>
        <p:spPr>
          <a:xfrm>
            <a:off x="8894233" y="3810000"/>
            <a:ext cx="263525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solidFill>
                  <a:sysClr val="windowText" lastClr="000000"/>
                </a:solidFill>
                <a:latin typeface="Manrope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kern="0" dirty="0">
                <a:solidFill>
                  <a:srgbClr val="243680"/>
                </a:solidFill>
              </a:rPr>
              <a:t>1000</a:t>
            </a:r>
          </a:p>
          <a:p>
            <a:r>
              <a:rPr lang="ru-RU" sz="3200" kern="0" dirty="0">
                <a:solidFill>
                  <a:srgbClr val="243680"/>
                </a:solidFill>
              </a:rPr>
              <a:t>категория</a:t>
            </a:r>
            <a:br>
              <a:rPr lang="ru-RU" sz="3200" kern="0" dirty="0">
                <a:solidFill>
                  <a:schemeClr val="bg1"/>
                </a:solidFill>
              </a:rPr>
            </a:br>
            <a:r>
              <a:rPr lang="ru-RU" sz="3200" kern="0" dirty="0" err="1">
                <a:solidFill>
                  <a:srgbClr val="8535F6"/>
                </a:solidFill>
              </a:rPr>
              <a:t>категория</a:t>
            </a:r>
            <a:endParaRPr lang="ru-RU" sz="3200" kern="0" dirty="0">
              <a:solidFill>
                <a:srgbClr val="8535F6"/>
              </a:solidFill>
            </a:endParaRPr>
          </a:p>
        </p:txBody>
      </p:sp>
      <p:sp>
        <p:nvSpPr>
          <p:cNvPr id="10" name="Текст 22">
            <a:extLst>
              <a:ext uri="{FF2B5EF4-FFF2-40B4-BE49-F238E27FC236}">
                <a16:creationId xmlns:a16="http://schemas.microsoft.com/office/drawing/2014/main" id="{D94D4917-9B51-4547-B239-46F416DFB2A6}"/>
              </a:ext>
            </a:extLst>
          </p:cNvPr>
          <p:cNvSpPr txBox="1">
            <a:spLocks/>
          </p:cNvSpPr>
          <p:nvPr/>
        </p:nvSpPr>
        <p:spPr>
          <a:xfrm>
            <a:off x="12708467" y="3810000"/>
            <a:ext cx="263525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solidFill>
                  <a:sysClr val="windowText" lastClr="000000"/>
                </a:solidFill>
                <a:latin typeface="Manrope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kern="0" dirty="0">
                <a:solidFill>
                  <a:srgbClr val="243680"/>
                </a:solidFill>
              </a:rPr>
              <a:t>1000</a:t>
            </a:r>
          </a:p>
          <a:p>
            <a:r>
              <a:rPr lang="ru-RU" sz="3200" kern="0" dirty="0">
                <a:solidFill>
                  <a:srgbClr val="243680"/>
                </a:solidFill>
              </a:rPr>
              <a:t>категория</a:t>
            </a:r>
            <a:br>
              <a:rPr lang="ru-RU" sz="3200" kern="0" dirty="0">
                <a:solidFill>
                  <a:schemeClr val="bg1"/>
                </a:solidFill>
              </a:rPr>
            </a:br>
            <a:r>
              <a:rPr lang="ru-RU" sz="3200" kern="0" dirty="0" err="1">
                <a:solidFill>
                  <a:srgbClr val="8535F6"/>
                </a:solidFill>
              </a:rPr>
              <a:t>категория</a:t>
            </a:r>
            <a:endParaRPr lang="ru-RU" sz="3200" kern="0" dirty="0">
              <a:solidFill>
                <a:srgbClr val="8535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5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C77C9-E18E-4EF8-B94F-E9BEE2A62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3810000"/>
            <a:ext cx="13817600" cy="1107996"/>
          </a:xfrm>
        </p:spPr>
        <p:txBody>
          <a:bodyPr/>
          <a:lstStyle/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5F6278-A413-4C02-A5DB-2E17D8ED3CD1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ru-RU" dirty="0"/>
              <a:t>ФИО и должность спикера</a:t>
            </a:r>
          </a:p>
        </p:txBody>
      </p:sp>
    </p:spTree>
    <p:extLst>
      <p:ext uri="{BB962C8B-B14F-4D97-AF65-F5344CB8AC3E}">
        <p14:creationId xmlns:p14="http://schemas.microsoft.com/office/powerpoint/2010/main" val="3779019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верхние углы 11">
            <a:extLst>
              <a:ext uri="{FF2B5EF4-FFF2-40B4-BE49-F238E27FC236}">
                <a16:creationId xmlns:a16="http://schemas.microsoft.com/office/drawing/2014/main" id="{002461B1-915B-4480-98BB-0F64C5F6A279}"/>
              </a:ext>
            </a:extLst>
          </p:cNvPr>
          <p:cNvSpPr/>
          <p:nvPr/>
        </p:nvSpPr>
        <p:spPr>
          <a:xfrm>
            <a:off x="604836" y="2133600"/>
            <a:ext cx="15066963" cy="7051680"/>
          </a:xfrm>
          <a:prstGeom prst="round2SameRect">
            <a:avLst>
              <a:gd name="adj1" fmla="val 6416"/>
              <a:gd name="adj2" fmla="val 0"/>
            </a:avLst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E45B649A-A174-4AA2-95C7-E3BC2C5C42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4930" y="4419600"/>
            <a:ext cx="434340" cy="123111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lang="ru-RU" sz="800" b="0" spc="5" smtClean="0">
                <a:latin typeface="Manrope" pitchFamily="2" charset="0"/>
              </a:rPr>
              <a:t>20</a:t>
            </a:fld>
            <a:endParaRPr lang="ru-RU" sz="800" b="0" spc="5" dirty="0">
              <a:latin typeface="Manrope" pitchFamily="2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2F4DE0B-68DB-45B5-BC0C-6C2651D22194}"/>
              </a:ext>
            </a:extLst>
          </p:cNvPr>
          <p:cNvSpPr/>
          <p:nvPr/>
        </p:nvSpPr>
        <p:spPr>
          <a:xfrm>
            <a:off x="604837" y="603250"/>
            <a:ext cx="9557023" cy="90487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16000" bIns="72000" rtlCol="0" anchor="ctr"/>
          <a:lstStyle/>
          <a:p>
            <a:r>
              <a:rPr lang="ru-RU" sz="2800" b="1" dirty="0">
                <a:solidFill>
                  <a:schemeClr val="bg1"/>
                </a:solidFill>
                <a:latin typeface="Manrope" pitchFamily="2" charset="0"/>
              </a:rPr>
              <a:t>Пример диаграммы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64DAF32-14AF-464E-B352-6EF066BA64C4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10161860" y="1055686"/>
            <a:ext cx="60941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5C5BDEB-E372-485B-B1C1-AE5A880BFF24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0" y="1055686"/>
            <a:ext cx="6048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Нижний колонтитул 23">
            <a:extLst>
              <a:ext uri="{FF2B5EF4-FFF2-40B4-BE49-F238E27FC236}">
                <a16:creationId xmlns:a16="http://schemas.microsoft.com/office/drawing/2014/main" id="{17A0D39F-6ED7-4104-89F6-978CB1FA2C2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 rot="16200000">
            <a:off x="-1196176" y="6986951"/>
            <a:ext cx="2971787" cy="123111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Сколково Стартап-тур 2024/Региональный форсаж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23A04594-A766-46A4-94C5-D28EEFC4DD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1399857"/>
              </p:ext>
            </p:extLst>
          </p:nvPr>
        </p:nvGraphicFramePr>
        <p:xfrm>
          <a:off x="2413000" y="1783830"/>
          <a:ext cx="11506200" cy="740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665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E45B649A-A174-4AA2-95C7-E3BC2C5C42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4930" y="4419600"/>
            <a:ext cx="434340" cy="123111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lang="ru-RU" sz="800" b="0" spc="5" smtClean="0">
                <a:latin typeface="Manrope" pitchFamily="2" charset="0"/>
              </a:rPr>
              <a:t>21</a:t>
            </a:fld>
            <a:endParaRPr lang="ru-RU" sz="800" b="0" spc="5" dirty="0">
              <a:latin typeface="Manrope" pitchFamily="2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2F4DE0B-68DB-45B5-BC0C-6C2651D22194}"/>
              </a:ext>
            </a:extLst>
          </p:cNvPr>
          <p:cNvSpPr/>
          <p:nvPr/>
        </p:nvSpPr>
        <p:spPr>
          <a:xfrm>
            <a:off x="604837" y="603250"/>
            <a:ext cx="9557023" cy="90487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16000" bIns="72000" rtlCol="0" anchor="ctr"/>
          <a:lstStyle/>
          <a:p>
            <a:r>
              <a:rPr lang="ru-RU" sz="2800" b="1" dirty="0">
                <a:solidFill>
                  <a:schemeClr val="bg1"/>
                </a:solidFill>
                <a:latin typeface="Manrope" pitchFamily="2" charset="0"/>
              </a:rPr>
              <a:t>Пример диаграммы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64DAF32-14AF-464E-B352-6EF066BA64C4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10161860" y="1055686"/>
            <a:ext cx="60941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5C5BDEB-E372-485B-B1C1-AE5A880BFF24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0" y="1055686"/>
            <a:ext cx="6048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Нижний колонтитул 23">
            <a:extLst>
              <a:ext uri="{FF2B5EF4-FFF2-40B4-BE49-F238E27FC236}">
                <a16:creationId xmlns:a16="http://schemas.microsoft.com/office/drawing/2014/main" id="{17A0D39F-6ED7-4104-89F6-978CB1FA2C2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 rot="16200000">
            <a:off x="-1196176" y="6986951"/>
            <a:ext cx="2971787" cy="123111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Сколково Стартап-тур 2024/Региональный форсаж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3BB39338-41C1-46F8-B43E-CBF10DCBAA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5026874"/>
              </p:ext>
            </p:extLst>
          </p:nvPr>
        </p:nvGraphicFramePr>
        <p:xfrm>
          <a:off x="2413000" y="1065211"/>
          <a:ext cx="11506200" cy="740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7947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верхние углы 11">
            <a:extLst>
              <a:ext uri="{FF2B5EF4-FFF2-40B4-BE49-F238E27FC236}">
                <a16:creationId xmlns:a16="http://schemas.microsoft.com/office/drawing/2014/main" id="{5EFDDEC8-B1B6-43AC-B7FC-BDC664408319}"/>
              </a:ext>
            </a:extLst>
          </p:cNvPr>
          <p:cNvSpPr/>
          <p:nvPr/>
        </p:nvSpPr>
        <p:spPr>
          <a:xfrm>
            <a:off x="604836" y="2133600"/>
            <a:ext cx="15066963" cy="7051680"/>
          </a:xfrm>
          <a:prstGeom prst="round2SameRect">
            <a:avLst>
              <a:gd name="adj1" fmla="val 6416"/>
              <a:gd name="adj2" fmla="val 0"/>
            </a:avLst>
          </a:prstGeom>
          <a:solidFill>
            <a:schemeClr val="bg1"/>
          </a:solidFill>
          <a:ln w="12700">
            <a:solidFill>
              <a:srgbClr val="243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E45B649A-A174-4AA2-95C7-E3BC2C5C42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4930" y="4419600"/>
            <a:ext cx="434340" cy="123111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lang="ru-RU" sz="800" b="0" spc="5" smtClean="0">
                <a:solidFill>
                  <a:srgbClr val="243680"/>
                </a:solidFill>
                <a:latin typeface="Manrope" pitchFamily="2" charset="0"/>
              </a:rPr>
              <a:t>22</a:t>
            </a:fld>
            <a:endParaRPr lang="ru-RU" sz="800" b="0" spc="5" dirty="0">
              <a:solidFill>
                <a:srgbClr val="243680"/>
              </a:solidFill>
              <a:latin typeface="Manrope" pitchFamily="2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2F4DE0B-68DB-45B5-BC0C-6C2651D22194}"/>
              </a:ext>
            </a:extLst>
          </p:cNvPr>
          <p:cNvSpPr/>
          <p:nvPr/>
        </p:nvSpPr>
        <p:spPr>
          <a:xfrm>
            <a:off x="604837" y="603250"/>
            <a:ext cx="9557023" cy="904872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234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16000" bIns="72000" rtlCol="0" anchor="ctr"/>
          <a:lstStyle/>
          <a:p>
            <a:r>
              <a:rPr lang="ru-RU" sz="2800" b="1" dirty="0">
                <a:solidFill>
                  <a:srgbClr val="243680"/>
                </a:solidFill>
                <a:latin typeface="Manrope" pitchFamily="2" charset="0"/>
              </a:rPr>
              <a:t>Пример диаграммы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64DAF32-14AF-464E-B352-6EF066BA64C4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10161860" y="1055686"/>
            <a:ext cx="6094140" cy="0"/>
          </a:xfrm>
          <a:prstGeom prst="line">
            <a:avLst/>
          </a:prstGeom>
          <a:ln w="12700">
            <a:solidFill>
              <a:srgbClr val="234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5C5BDEB-E372-485B-B1C1-AE5A880BFF24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0" y="1055686"/>
            <a:ext cx="604837" cy="0"/>
          </a:xfrm>
          <a:prstGeom prst="line">
            <a:avLst/>
          </a:prstGeom>
          <a:ln w="12700">
            <a:solidFill>
              <a:srgbClr val="234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Нижний колонтитул 23">
            <a:extLst>
              <a:ext uri="{FF2B5EF4-FFF2-40B4-BE49-F238E27FC236}">
                <a16:creationId xmlns:a16="http://schemas.microsoft.com/office/drawing/2014/main" id="{17A0D39F-6ED7-4104-89F6-978CB1FA2C2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 rot="16200000">
            <a:off x="-1196176" y="6986951"/>
            <a:ext cx="2971787" cy="123111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243680"/>
                </a:solidFill>
              </a:rPr>
              <a:t>Сколково Стартап-тур 2024/Региональный форсаж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F3C885F-F56C-4AE9-A504-B74B733F5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395814"/>
              </p:ext>
            </p:extLst>
          </p:nvPr>
        </p:nvGraphicFramePr>
        <p:xfrm>
          <a:off x="2413000" y="1783830"/>
          <a:ext cx="11506200" cy="740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249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2E897-B6E4-4C2F-9422-BBBC5AEE9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3810000"/>
            <a:ext cx="13817600" cy="1107996"/>
          </a:xfrm>
        </p:spPr>
        <p:txBody>
          <a:bodyPr/>
          <a:lstStyle/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7D740B-A563-4A05-A07C-85AF4B37C04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553998"/>
          </a:xfrm>
        </p:spPr>
        <p:txBody>
          <a:bodyPr/>
          <a:lstStyle/>
          <a:p>
            <a:r>
              <a:rPr lang="ru-RU" dirty="0"/>
              <a:t>ФИО и должность спикера</a:t>
            </a:r>
          </a:p>
        </p:txBody>
      </p:sp>
    </p:spTree>
    <p:extLst>
      <p:ext uri="{BB962C8B-B14F-4D97-AF65-F5344CB8AC3E}">
        <p14:creationId xmlns:p14="http://schemas.microsoft.com/office/powerpoint/2010/main" val="147500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EE0F4-7E0B-4720-A3D5-D74AD828F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3810000"/>
            <a:ext cx="13817600" cy="1107996"/>
          </a:xfrm>
        </p:spPr>
        <p:txBody>
          <a:bodyPr/>
          <a:lstStyle/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DA05B7-DC89-4A80-88A4-F6BB03B097E4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ru-RU" dirty="0"/>
              <a:t>ФИО и должность спикера</a:t>
            </a:r>
          </a:p>
        </p:txBody>
      </p:sp>
    </p:spTree>
    <p:extLst>
      <p:ext uri="{BB962C8B-B14F-4D97-AF65-F5344CB8AC3E}">
        <p14:creationId xmlns:p14="http://schemas.microsoft.com/office/powerpoint/2010/main" val="1345736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E45B649A-A174-4AA2-95C7-E3BC2C5C42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4930" y="4419600"/>
            <a:ext cx="434340" cy="123111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lang="ru-RU" sz="800" b="0" spc="5" smtClean="0">
                <a:latin typeface="Manrope" pitchFamily="2" charset="0"/>
              </a:rPr>
              <a:t>5</a:t>
            </a:fld>
            <a:endParaRPr lang="ru-RU" sz="800" b="0" spc="5" dirty="0">
              <a:latin typeface="Manrope" pitchFamily="2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2F4DE0B-68DB-45B5-BC0C-6C2651D22194}"/>
              </a:ext>
            </a:extLst>
          </p:cNvPr>
          <p:cNvSpPr/>
          <p:nvPr/>
        </p:nvSpPr>
        <p:spPr>
          <a:xfrm>
            <a:off x="604837" y="603250"/>
            <a:ext cx="9557023" cy="90487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16000" bIns="72000" rtlCol="0" anchor="ctr"/>
          <a:lstStyle/>
          <a:p>
            <a:r>
              <a:rPr lang="ru-RU" sz="2800" b="1" dirty="0">
                <a:solidFill>
                  <a:schemeClr val="bg1"/>
                </a:solidFill>
                <a:latin typeface="Manrope" pitchFamily="2" charset="0"/>
              </a:rPr>
              <a:t>Заголовок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64DAF32-14AF-464E-B352-6EF066BA64C4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10161860" y="1055686"/>
            <a:ext cx="60941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5C5BDEB-E372-485B-B1C1-AE5A880BFF24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0" y="1055686"/>
            <a:ext cx="6048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Нижний колонтитул 23">
            <a:extLst>
              <a:ext uri="{FF2B5EF4-FFF2-40B4-BE49-F238E27FC236}">
                <a16:creationId xmlns:a16="http://schemas.microsoft.com/office/drawing/2014/main" id="{17A0D39F-6ED7-4104-89F6-978CB1FA2C2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 rot="16200000">
            <a:off x="-1196176" y="6986951"/>
            <a:ext cx="2971787" cy="123111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Сколково Стартап-тур 2024/Региональный форсаж</a:t>
            </a:r>
          </a:p>
        </p:txBody>
      </p:sp>
      <p:sp>
        <p:nvSpPr>
          <p:cNvPr id="282" name="object 2">
            <a:extLst>
              <a:ext uri="{FF2B5EF4-FFF2-40B4-BE49-F238E27FC236}">
                <a16:creationId xmlns:a16="http://schemas.microsoft.com/office/drawing/2014/main" id="{DD93B0EF-5C50-4090-A597-A49861B846B7}"/>
              </a:ext>
            </a:extLst>
          </p:cNvPr>
          <p:cNvSpPr txBox="1"/>
          <p:nvPr/>
        </p:nvSpPr>
        <p:spPr>
          <a:xfrm>
            <a:off x="965200" y="4114793"/>
            <a:ext cx="6096001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b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</a:b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</p:txBody>
      </p:sp>
      <p:sp>
        <p:nvSpPr>
          <p:cNvPr id="283" name="object 2">
            <a:extLst>
              <a:ext uri="{FF2B5EF4-FFF2-40B4-BE49-F238E27FC236}">
                <a16:creationId xmlns:a16="http://schemas.microsoft.com/office/drawing/2014/main" id="{38167A92-50FD-4586-92F2-B090E06DCE2C}"/>
              </a:ext>
            </a:extLst>
          </p:cNvPr>
          <p:cNvSpPr txBox="1"/>
          <p:nvPr/>
        </p:nvSpPr>
        <p:spPr>
          <a:xfrm>
            <a:off x="965200" y="2895600"/>
            <a:ext cx="60960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Заголовок абзаца</a:t>
            </a:r>
            <a:endParaRPr lang="ru-RU" dirty="0">
              <a:latin typeface="Manrope" pitchFamily="2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55010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E45B649A-A174-4AA2-95C7-E3BC2C5C42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4930" y="4419600"/>
            <a:ext cx="434340" cy="123111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lang="ru-RU" sz="800" b="0" spc="5" smtClean="0">
                <a:latin typeface="Manrope" pitchFamily="2" charset="0"/>
              </a:rPr>
              <a:t>6</a:t>
            </a:fld>
            <a:endParaRPr lang="ru-RU" sz="800" b="0" spc="5" dirty="0">
              <a:latin typeface="Manrope" pitchFamily="2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2F4DE0B-68DB-45B5-BC0C-6C2651D22194}"/>
              </a:ext>
            </a:extLst>
          </p:cNvPr>
          <p:cNvSpPr/>
          <p:nvPr/>
        </p:nvSpPr>
        <p:spPr>
          <a:xfrm>
            <a:off x="604837" y="603250"/>
            <a:ext cx="9557023" cy="90487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16000" bIns="72000" rtlCol="0" anchor="ctr"/>
          <a:lstStyle/>
          <a:p>
            <a:r>
              <a:rPr lang="ru-RU" sz="2800" b="1" dirty="0">
                <a:solidFill>
                  <a:schemeClr val="bg1"/>
                </a:solidFill>
                <a:latin typeface="Manrope" pitchFamily="2" charset="0"/>
              </a:rPr>
              <a:t>Заголовок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64DAF32-14AF-464E-B352-6EF066BA64C4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10161860" y="1055686"/>
            <a:ext cx="60941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5C5BDEB-E372-485B-B1C1-AE5A880BFF24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0" y="1055686"/>
            <a:ext cx="6048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Нижний колонтитул 23">
            <a:extLst>
              <a:ext uri="{FF2B5EF4-FFF2-40B4-BE49-F238E27FC236}">
                <a16:creationId xmlns:a16="http://schemas.microsoft.com/office/drawing/2014/main" id="{17A0D39F-6ED7-4104-89F6-978CB1FA2C2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 rot="16200000">
            <a:off x="-1196176" y="6986951"/>
            <a:ext cx="2971787" cy="123111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Сколково Стартап-тур 2024/Региональный форсаж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95D3E9D-EE6D-49E9-B315-FA052A81CDEF}"/>
              </a:ext>
            </a:extLst>
          </p:cNvPr>
          <p:cNvSpPr txBox="1"/>
          <p:nvPr/>
        </p:nvSpPr>
        <p:spPr>
          <a:xfrm>
            <a:off x="965200" y="4114793"/>
            <a:ext cx="6096001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b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</a:b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162C3321-6BF8-44CF-AAFE-760F2746A083}"/>
              </a:ext>
            </a:extLst>
          </p:cNvPr>
          <p:cNvSpPr txBox="1"/>
          <p:nvPr/>
        </p:nvSpPr>
        <p:spPr>
          <a:xfrm>
            <a:off x="965200" y="2895600"/>
            <a:ext cx="60960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Заголовок абзаца</a:t>
            </a:r>
            <a:endParaRPr lang="ru-RU" dirty="0">
              <a:latin typeface="Manrope" pitchFamily="2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3304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E45B649A-A174-4AA2-95C7-E3BC2C5C42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4930" y="4419600"/>
            <a:ext cx="434340" cy="123111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lang="ru-RU" sz="800" b="0" spc="5" smtClean="0">
                <a:latin typeface="Manrope" pitchFamily="2" charset="0"/>
              </a:rPr>
              <a:t>7</a:t>
            </a:fld>
            <a:endParaRPr lang="ru-RU" sz="800" b="0" spc="5" dirty="0">
              <a:latin typeface="Manrope" pitchFamily="2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2F4DE0B-68DB-45B5-BC0C-6C2651D22194}"/>
              </a:ext>
            </a:extLst>
          </p:cNvPr>
          <p:cNvSpPr/>
          <p:nvPr/>
        </p:nvSpPr>
        <p:spPr>
          <a:xfrm>
            <a:off x="604837" y="603250"/>
            <a:ext cx="9557023" cy="90487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16000" bIns="72000" rtlCol="0" anchor="ctr"/>
          <a:lstStyle/>
          <a:p>
            <a:r>
              <a:rPr lang="ru-RU" sz="2800" b="1" dirty="0">
                <a:solidFill>
                  <a:schemeClr val="bg1"/>
                </a:solidFill>
                <a:latin typeface="Manrope" pitchFamily="2" charset="0"/>
              </a:rPr>
              <a:t>Заголовок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64DAF32-14AF-464E-B352-6EF066BA64C4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10161860" y="1055686"/>
            <a:ext cx="60941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5C5BDEB-E372-485B-B1C1-AE5A880BFF24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0" y="1055686"/>
            <a:ext cx="6048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Нижний колонтитул 23">
            <a:extLst>
              <a:ext uri="{FF2B5EF4-FFF2-40B4-BE49-F238E27FC236}">
                <a16:creationId xmlns:a16="http://schemas.microsoft.com/office/drawing/2014/main" id="{17A0D39F-6ED7-4104-89F6-978CB1FA2C2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 rot="16200000">
            <a:off x="-1196176" y="6986951"/>
            <a:ext cx="2971787" cy="123111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Сколково Стартап-тур 2024/Региональный форсаж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C9E0017-7DC9-4A83-BFED-72A4618C5844}"/>
              </a:ext>
            </a:extLst>
          </p:cNvPr>
          <p:cNvSpPr txBox="1"/>
          <p:nvPr/>
        </p:nvSpPr>
        <p:spPr>
          <a:xfrm>
            <a:off x="965200" y="4114793"/>
            <a:ext cx="6096001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b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</a:b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7B8DEF6-CC49-4B2C-BE4C-AF83E4255D0E}"/>
              </a:ext>
            </a:extLst>
          </p:cNvPr>
          <p:cNvSpPr txBox="1"/>
          <p:nvPr/>
        </p:nvSpPr>
        <p:spPr>
          <a:xfrm>
            <a:off x="965200" y="2895600"/>
            <a:ext cx="60960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Заголовок абзаца</a:t>
            </a:r>
            <a:endParaRPr lang="ru-RU" dirty="0">
              <a:latin typeface="Manrope" pitchFamily="2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07410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E45B649A-A174-4AA2-95C7-E3BC2C5C42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4930" y="4419600"/>
            <a:ext cx="434340" cy="123111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lang="ru-RU" sz="800" b="0" spc="5" smtClean="0">
                <a:latin typeface="Manrope" pitchFamily="2" charset="0"/>
              </a:rPr>
              <a:t>8</a:t>
            </a:fld>
            <a:endParaRPr lang="ru-RU" sz="800" b="0" spc="5" dirty="0">
              <a:latin typeface="Manrope" pitchFamily="2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2F4DE0B-68DB-45B5-BC0C-6C2651D22194}"/>
              </a:ext>
            </a:extLst>
          </p:cNvPr>
          <p:cNvSpPr/>
          <p:nvPr/>
        </p:nvSpPr>
        <p:spPr>
          <a:xfrm>
            <a:off x="604837" y="603250"/>
            <a:ext cx="9557023" cy="90487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16000" bIns="72000" rtlCol="0" anchor="ctr"/>
          <a:lstStyle/>
          <a:p>
            <a:r>
              <a:rPr lang="ru-RU" sz="2800" b="1" dirty="0">
                <a:solidFill>
                  <a:schemeClr val="bg1"/>
                </a:solidFill>
                <a:latin typeface="Manrope" pitchFamily="2" charset="0"/>
              </a:rPr>
              <a:t>Заголовок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64DAF32-14AF-464E-B352-6EF066BA64C4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10161860" y="1055686"/>
            <a:ext cx="60941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5C5BDEB-E372-485B-B1C1-AE5A880BFF24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0" y="1055686"/>
            <a:ext cx="6048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Нижний колонтитул 23">
            <a:extLst>
              <a:ext uri="{FF2B5EF4-FFF2-40B4-BE49-F238E27FC236}">
                <a16:creationId xmlns:a16="http://schemas.microsoft.com/office/drawing/2014/main" id="{17A0D39F-6ED7-4104-89F6-978CB1FA2C2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 rot="16200000">
            <a:off x="-1196176" y="6986951"/>
            <a:ext cx="2971787" cy="123111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Сколково Стартап-тур 2024/Региональный форсаж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D055BBD1-4E6B-4B36-83A0-6038E5821416}"/>
              </a:ext>
            </a:extLst>
          </p:cNvPr>
          <p:cNvSpPr txBox="1"/>
          <p:nvPr/>
        </p:nvSpPr>
        <p:spPr>
          <a:xfrm>
            <a:off x="965200" y="4114793"/>
            <a:ext cx="6096001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b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</a:b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B88631B6-C4A4-4000-9F3C-99C89CAAE165}"/>
              </a:ext>
            </a:extLst>
          </p:cNvPr>
          <p:cNvSpPr txBox="1"/>
          <p:nvPr/>
        </p:nvSpPr>
        <p:spPr>
          <a:xfrm>
            <a:off x="965200" y="2895600"/>
            <a:ext cx="60960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Заголовок абзаца</a:t>
            </a:r>
            <a:endParaRPr lang="ru-RU" dirty="0">
              <a:latin typeface="Manrope" pitchFamily="2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26432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b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E45B649A-A174-4AA2-95C7-E3BC2C5C42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4930" y="4419600"/>
            <a:ext cx="434340" cy="123111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lang="ru-RU" sz="800" b="0" spc="5" smtClean="0">
                <a:latin typeface="Manrope" pitchFamily="2" charset="0"/>
              </a:rPr>
              <a:t>9</a:t>
            </a:fld>
            <a:endParaRPr lang="ru-RU" sz="800" b="0" spc="5" dirty="0">
              <a:latin typeface="Manrope" pitchFamily="2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2F4DE0B-68DB-45B5-BC0C-6C2651D22194}"/>
              </a:ext>
            </a:extLst>
          </p:cNvPr>
          <p:cNvSpPr/>
          <p:nvPr/>
        </p:nvSpPr>
        <p:spPr>
          <a:xfrm>
            <a:off x="604837" y="603250"/>
            <a:ext cx="9557023" cy="90487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16000" bIns="72000" rtlCol="0" anchor="ctr"/>
          <a:lstStyle/>
          <a:p>
            <a:r>
              <a:rPr lang="ru-RU" sz="2800" b="1" dirty="0">
                <a:solidFill>
                  <a:schemeClr val="bg1"/>
                </a:solidFill>
                <a:latin typeface="Manrope" pitchFamily="2" charset="0"/>
              </a:rPr>
              <a:t>Заголовок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64DAF32-14AF-464E-B352-6EF066BA64C4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10161860" y="1055686"/>
            <a:ext cx="60941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5C5BDEB-E372-485B-B1C1-AE5A880BFF24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0" y="1055686"/>
            <a:ext cx="6048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Нижний колонтитул 23">
            <a:extLst>
              <a:ext uri="{FF2B5EF4-FFF2-40B4-BE49-F238E27FC236}">
                <a16:creationId xmlns:a16="http://schemas.microsoft.com/office/drawing/2014/main" id="{17A0D39F-6ED7-4104-89F6-978CB1FA2C2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 rot="16200000">
            <a:off x="-1196176" y="6986951"/>
            <a:ext cx="2971787" cy="123111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Сколково Стартап-тур 2024/Региональный форсаж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307872E0-1547-4178-BB8C-FF8B83D03ADB}"/>
              </a:ext>
            </a:extLst>
          </p:cNvPr>
          <p:cNvSpPr txBox="1"/>
          <p:nvPr/>
        </p:nvSpPr>
        <p:spPr>
          <a:xfrm>
            <a:off x="965200" y="4114793"/>
            <a:ext cx="6096001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b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</a:b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 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  <a:p>
            <a:pPr marL="12700"/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r>
              <a:rPr lang="ru-RU" dirty="0">
                <a:latin typeface="Manrope" pitchFamily="2" charset="0"/>
                <a:cs typeface="Trebuchet MS"/>
              </a:rPr>
              <a:t> </a:t>
            </a:r>
            <a:r>
              <a:rPr lang="ru-RU" spc="35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Абзац наборного текста</a:t>
            </a:r>
            <a:endParaRPr lang="ru-RU" dirty="0">
              <a:latin typeface="Manrope" pitchFamily="2" charset="0"/>
              <a:cs typeface="Trebuchet MS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94FEB5E-8C18-4171-8D2A-2A30D2B2A4B7}"/>
              </a:ext>
            </a:extLst>
          </p:cNvPr>
          <p:cNvSpPr txBox="1"/>
          <p:nvPr/>
        </p:nvSpPr>
        <p:spPr>
          <a:xfrm>
            <a:off x="965200" y="2895600"/>
            <a:ext cx="60960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FFFFFF"/>
                </a:solidFill>
                <a:latin typeface="Manrope" pitchFamily="2" charset="0"/>
                <a:cs typeface="Trebuchet MS"/>
              </a:rPr>
              <a:t>Заголовок абзаца</a:t>
            </a:r>
            <a:endParaRPr lang="ru-RU" dirty="0">
              <a:latin typeface="Manrope" pitchFamily="2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80911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331</Words>
  <Application>Microsoft Office PowerPoint</Application>
  <PresentationFormat>Произвольный</PresentationFormat>
  <Paragraphs>275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Trebuchet MS</vt:lpstr>
      <vt:lpstr>Calibri</vt:lpstr>
      <vt:lpstr>Manrope</vt:lpstr>
      <vt:lpstr>Office Theme</vt:lpstr>
      <vt:lpstr>Название презентации</vt:lpstr>
      <vt:lpstr>Название презентации</vt:lpstr>
      <vt:lpstr>Название презентации</vt:lpstr>
      <vt:lpstr>Название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Startup Tour 2024_для интеграции в мероприятия</dc:title>
  <dc:creator>designer</dc:creator>
  <cp:lastModifiedBy>designer</cp:lastModifiedBy>
  <cp:revision>55</cp:revision>
  <dcterms:created xsi:type="dcterms:W3CDTF">2023-12-25T12:39:37Z</dcterms:created>
  <dcterms:modified xsi:type="dcterms:W3CDTF">2024-03-13T14:57:03Z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2023-11-23T00:00:00Z</vt:filetime>
  </property>
  <property fmtid="{D5CDD505-2E9C-101B-9397-08002B2CF9AE}" pid="3" name="Creator">
    <vt:lpwstr>Adobe Illustrator 27.1 (Windows)</vt:lpwstr>
  </property>
  <property fmtid="{D5CDD505-2E9C-101B-9397-08002B2CF9AE}" pid="4" name="LastSaved">
    <vt:filetime>2023-12-25T00:00:00Z</vt:filetime>
  </property>
</Properties>
</file>